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howSpecialPlsOnTitleSld="0" saveSubsetFonts="1">
  <p:sldMasterIdLst>
    <p:sldMasterId id="2147483658" r:id="rId4"/>
  </p:sldMasterIdLst>
  <p:notesMasterIdLst>
    <p:notesMasterId r:id="rId10"/>
  </p:notesMasterIdLst>
  <p:sldIdLst>
    <p:sldId id="256" r:id="rId5"/>
    <p:sldId id="259" r:id="rId6"/>
    <p:sldId id="277" r:id="rId7"/>
    <p:sldId id="266" r:id="rId8"/>
    <p:sldId id="278" r:id="rId9"/>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96" userDrawn="1">
          <p15:clr>
            <a:srgbClr val="A4A3A4"/>
          </p15:clr>
        </p15:guide>
        <p15:guide id="2" pos="589" userDrawn="1">
          <p15:clr>
            <a:srgbClr val="A4A3A4"/>
          </p15:clr>
        </p15:guide>
        <p15:guide id="3" orient="horz" pos="3317" userDrawn="1">
          <p15:clr>
            <a:srgbClr val="A4A3A4"/>
          </p15:clr>
        </p15:guide>
        <p15:guide id="4" pos="1837" userDrawn="1">
          <p15:clr>
            <a:srgbClr val="A4A3A4"/>
          </p15:clr>
        </p15:guide>
        <p15:guide id="5" orient="horz" pos="1139"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9FF01"/>
    <a:srgbClr val="EA5108"/>
    <a:srgbClr val="333333"/>
    <a:srgbClr val="FFA401"/>
    <a:srgbClr val="E7E6E6"/>
    <a:srgbClr val="FC02B5"/>
    <a:srgbClr val="E4007F"/>
    <a:srgbClr val="FC02A9"/>
    <a:srgbClr val="00FF00"/>
    <a:srgbClr val="9EFF0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43911CB-68DB-AE46-AB8A-CA84E498CEC7}" v="365" dt="2018-12-06T04:28:34.381"/>
    <p1510:client id="{599DF486-5CCE-C488-9341-D350BD554F84}" v="5" dt="2018-12-06T06:18:46.6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296"/>
        <p:guide pos="589"/>
        <p:guide orient="horz" pos="3317"/>
        <p:guide pos="1837"/>
        <p:guide orient="horz" pos="1139"/>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heme" Target="theme/theme1.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viewProps" Target="viewProps.xml"/><Relationship Id="rId2" Type="http://schemas.openxmlformats.org/officeDocument/2006/relationships/customXml" Target="../customXml/item2.xml"/><Relationship Id="rId16"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presProps" Target="presProps.xml"/><Relationship Id="rId5" Type="http://schemas.openxmlformats.org/officeDocument/2006/relationships/slide" Target="slides/slide1.xml"/><Relationship Id="rId15" Type="http://schemas.microsoft.com/office/2016/11/relationships/changesInfo" Target="changesInfos/changesInfo1.xml"/><Relationship Id="rId10"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白波瀬航" userId="S::b1016084@fun.ac.jp::57d21210-307d-4beb-ba6a-cc1c9b49d872" providerId="AD" clId="Web-{599DF486-5CCE-C488-9341-D350BD554F84}"/>
    <pc:docChg chg="modSld">
      <pc:chgData name="白波瀬航" userId="S::b1016084@fun.ac.jp::57d21210-307d-4beb-ba6a-cc1c9b49d872" providerId="AD" clId="Web-{599DF486-5CCE-C488-9341-D350BD554F84}" dt="2018-12-06T06:44:28.275" v="135"/>
      <pc:docMkLst>
        <pc:docMk/>
      </pc:docMkLst>
      <pc:sldChg chg="modSp modNotes">
        <pc:chgData name="白波瀬航" userId="S::b1016084@fun.ac.jp::57d21210-307d-4beb-ba6a-cc1c9b49d872" providerId="AD" clId="Web-{599DF486-5CCE-C488-9341-D350BD554F84}" dt="2018-12-06T06:19:54.179" v="20"/>
        <pc:sldMkLst>
          <pc:docMk/>
          <pc:sldMk cId="1120093521" sldId="259"/>
        </pc:sldMkLst>
        <pc:spChg chg="mod">
          <ac:chgData name="白波瀬航" userId="S::b1016084@fun.ac.jp::57d21210-307d-4beb-ba6a-cc1c9b49d872" providerId="AD" clId="Web-{599DF486-5CCE-C488-9341-D350BD554F84}" dt="2018-12-06T06:18:46.647" v="4" actId="20577"/>
          <ac:spMkLst>
            <pc:docMk/>
            <pc:sldMk cId="1120093521" sldId="259"/>
            <ac:spMk id="2" creationId="{69F316AA-0059-43A6-9544-9B5F680F559D}"/>
          </ac:spMkLst>
        </pc:spChg>
      </pc:sldChg>
      <pc:sldChg chg="modNotes">
        <pc:chgData name="白波瀬航" userId="S::b1016084@fun.ac.jp::57d21210-307d-4beb-ba6a-cc1c9b49d872" providerId="AD" clId="Web-{599DF486-5CCE-C488-9341-D350BD554F84}" dt="2018-12-06T06:32:02.070" v="102"/>
        <pc:sldMkLst>
          <pc:docMk/>
          <pc:sldMk cId="379334856" sldId="266"/>
        </pc:sldMkLst>
      </pc:sldChg>
      <pc:sldChg chg="modSp modNotes">
        <pc:chgData name="白波瀬航" userId="S::b1016084@fun.ac.jp::57d21210-307d-4beb-ba6a-cc1c9b49d872" providerId="AD" clId="Web-{599DF486-5CCE-C488-9341-D350BD554F84}" dt="2018-12-06T06:44:28.228" v="134"/>
        <pc:sldMkLst>
          <pc:docMk/>
          <pc:sldMk cId="2319218878" sldId="277"/>
        </pc:sldMkLst>
        <pc:spChg chg="mod">
          <ac:chgData name="白波瀬航" userId="S::b1016084@fun.ac.jp::57d21210-307d-4beb-ba6a-cc1c9b49d872" providerId="AD" clId="Web-{599DF486-5CCE-C488-9341-D350BD554F84}" dt="2018-12-06T06:35:24.634" v="109" actId="20577"/>
          <ac:spMkLst>
            <pc:docMk/>
            <pc:sldMk cId="2319218878" sldId="277"/>
            <ac:spMk id="9" creationId="{D280B18B-4997-F04E-A4F9-4C65606DBFB9}"/>
          </ac:spMkLst>
        </pc:spChg>
      </pc:sldChg>
      <pc:sldChg chg="modSp modNotes">
        <pc:chgData name="白波瀬航" userId="S::b1016084@fun.ac.jp::57d21210-307d-4beb-ba6a-cc1c9b49d872" providerId="AD" clId="Web-{599DF486-5CCE-C488-9341-D350BD554F84}" dt="2018-12-06T06:44:28.275" v="135"/>
        <pc:sldMkLst>
          <pc:docMk/>
          <pc:sldMk cId="1078365001" sldId="278"/>
        </pc:sldMkLst>
        <pc:spChg chg="mod">
          <ac:chgData name="白波瀬航" userId="S::b1016084@fun.ac.jp::57d21210-307d-4beb-ba6a-cc1c9b49d872" providerId="AD" clId="Web-{599DF486-5CCE-C488-9341-D350BD554F84}" dt="2018-12-06T06:36:36.571" v="119" actId="20577"/>
          <ac:spMkLst>
            <pc:docMk/>
            <pc:sldMk cId="1078365001" sldId="278"/>
            <ac:spMk id="21" creationId="{3E7A53BC-05BE-0A4E-8686-2B441E06C44D}"/>
          </ac:spMkLst>
        </pc:spChg>
      </pc:sldChg>
    </pc:docChg>
  </pc:docChgLst>
  <pc:docChgLst>
    <pc:chgData name="松本大知" userId="4cbacd6c-f60e-4885-a0f5-6047a2bc42a8" providerId="ADAL" clId="{943911CB-68DB-AE46-AB8A-CA84E498CEC7}"/>
    <pc:docChg chg="undo redo custSel addSld delSld modSld sldOrd">
      <pc:chgData name="松本大知" userId="4cbacd6c-f60e-4885-a0f5-6047a2bc42a8" providerId="ADAL" clId="{943911CB-68DB-AE46-AB8A-CA84E498CEC7}" dt="2018-12-06T04:28:34.381" v="5707" actId="14100"/>
      <pc:docMkLst>
        <pc:docMk/>
      </pc:docMkLst>
      <pc:sldChg chg="modSp">
        <pc:chgData name="松本大知" userId="4cbacd6c-f60e-4885-a0f5-6047a2bc42a8" providerId="ADAL" clId="{943911CB-68DB-AE46-AB8A-CA84E498CEC7}" dt="2018-11-28T06:07:25.559" v="3755" actId="20577"/>
        <pc:sldMkLst>
          <pc:docMk/>
          <pc:sldMk cId="2922785958" sldId="256"/>
        </pc:sldMkLst>
        <pc:spChg chg="mod">
          <ac:chgData name="松本大知" userId="4cbacd6c-f60e-4885-a0f5-6047a2bc42a8" providerId="ADAL" clId="{943911CB-68DB-AE46-AB8A-CA84E498CEC7}" dt="2018-11-25T10:05:34.388" v="577" actId="20577"/>
          <ac:spMkLst>
            <pc:docMk/>
            <pc:sldMk cId="2922785958" sldId="256"/>
            <ac:spMk id="2" creationId="{41335B69-4E86-3B41-A37C-C228BFD04479}"/>
          </ac:spMkLst>
        </pc:spChg>
        <pc:spChg chg="mod">
          <ac:chgData name="松本大知" userId="4cbacd6c-f60e-4885-a0f5-6047a2bc42a8" providerId="ADAL" clId="{943911CB-68DB-AE46-AB8A-CA84E498CEC7}" dt="2018-11-28T06:07:25.559" v="3755" actId="20577"/>
          <ac:spMkLst>
            <pc:docMk/>
            <pc:sldMk cId="2922785958" sldId="256"/>
            <ac:spMk id="3" creationId="{D9F43916-9288-1540-BFE1-669259014B10}"/>
          </ac:spMkLst>
        </pc:spChg>
      </pc:sldChg>
      <pc:sldChg chg="addSp delSp modSp add delAnim modAnim modNotesTx">
        <pc:chgData name="松本大知" userId="4cbacd6c-f60e-4885-a0f5-6047a2bc42a8" providerId="ADAL" clId="{943911CB-68DB-AE46-AB8A-CA84E498CEC7}" dt="2018-12-05T09:53:29.620" v="5515" actId="20577"/>
        <pc:sldMkLst>
          <pc:docMk/>
          <pc:sldMk cId="1120093521" sldId="259"/>
        </pc:sldMkLst>
        <pc:spChg chg="mod">
          <ac:chgData name="松本大知" userId="4cbacd6c-f60e-4885-a0f5-6047a2bc42a8" providerId="ADAL" clId="{943911CB-68DB-AE46-AB8A-CA84E498CEC7}" dt="2018-11-28T04:05:33.933" v="3538" actId="20577"/>
          <ac:spMkLst>
            <pc:docMk/>
            <pc:sldMk cId="1120093521" sldId="259"/>
            <ac:spMk id="2" creationId="{69F316AA-0059-43A6-9544-9B5F680F559D}"/>
          </ac:spMkLst>
        </pc:spChg>
        <pc:spChg chg="add del mod">
          <ac:chgData name="松本大知" userId="4cbacd6c-f60e-4885-a0f5-6047a2bc42a8" providerId="ADAL" clId="{943911CB-68DB-AE46-AB8A-CA84E498CEC7}" dt="2018-11-27T06:14:21.033" v="1497"/>
          <ac:spMkLst>
            <pc:docMk/>
            <pc:sldMk cId="1120093521" sldId="259"/>
            <ac:spMk id="3" creationId="{03471A12-BB85-E54C-9EB6-3CF6D0D47BD6}"/>
          </ac:spMkLst>
        </pc:spChg>
        <pc:spChg chg="mod">
          <ac:chgData name="松本大知" userId="4cbacd6c-f60e-4885-a0f5-6047a2bc42a8" providerId="ADAL" clId="{943911CB-68DB-AE46-AB8A-CA84E498CEC7}" dt="2018-11-27T16:52:39.306" v="3351" actId="20577"/>
          <ac:spMkLst>
            <pc:docMk/>
            <pc:sldMk cId="1120093521" sldId="259"/>
            <ac:spMk id="5" creationId="{92C90CB7-A071-4087-B673-61395EDAE187}"/>
          </ac:spMkLst>
        </pc:spChg>
        <pc:spChg chg="add del mod">
          <ac:chgData name="松本大知" userId="4cbacd6c-f60e-4885-a0f5-6047a2bc42a8" providerId="ADAL" clId="{943911CB-68DB-AE46-AB8A-CA84E498CEC7}" dt="2018-11-27T15:54:20.588" v="1970" actId="478"/>
          <ac:spMkLst>
            <pc:docMk/>
            <pc:sldMk cId="1120093521" sldId="259"/>
            <ac:spMk id="6" creationId="{08441269-0534-B941-96BE-5D7A19A7AF1A}"/>
          </ac:spMkLst>
        </pc:spChg>
        <pc:spChg chg="del">
          <ac:chgData name="松本大知" userId="4cbacd6c-f60e-4885-a0f5-6047a2bc42a8" providerId="ADAL" clId="{943911CB-68DB-AE46-AB8A-CA84E498CEC7}" dt="2018-11-25T10:37:06.509" v="769" actId="478"/>
          <ac:spMkLst>
            <pc:docMk/>
            <pc:sldMk cId="1120093521" sldId="259"/>
            <ac:spMk id="6" creationId="{2B5D321B-4D10-4625-B91E-2582D75C5830}"/>
          </ac:spMkLst>
        </pc:spChg>
        <pc:spChg chg="del mod">
          <ac:chgData name="松本大知" userId="4cbacd6c-f60e-4885-a0f5-6047a2bc42a8" providerId="ADAL" clId="{943911CB-68DB-AE46-AB8A-CA84E498CEC7}" dt="2018-11-28T04:05:37.499" v="3541"/>
          <ac:spMkLst>
            <pc:docMk/>
            <pc:sldMk cId="1120093521" sldId="259"/>
            <ac:spMk id="13" creationId="{9A984A79-119F-4F02-8C97-2BAC681BB5A4}"/>
          </ac:spMkLst>
        </pc:spChg>
        <pc:spChg chg="add mod">
          <ac:chgData name="松本大知" userId="4cbacd6c-f60e-4885-a0f5-6047a2bc42a8" providerId="ADAL" clId="{943911CB-68DB-AE46-AB8A-CA84E498CEC7}" dt="2018-11-28T04:05:53.174" v="3544" actId="1076"/>
          <ac:spMkLst>
            <pc:docMk/>
            <pc:sldMk cId="1120093521" sldId="259"/>
            <ac:spMk id="14" creationId="{E5E580D8-F74E-974C-8A96-40C0EF714CC6}"/>
          </ac:spMkLst>
        </pc:spChg>
        <pc:spChg chg="add del mod">
          <ac:chgData name="松本大知" userId="4cbacd6c-f60e-4885-a0f5-6047a2bc42a8" providerId="ADAL" clId="{943911CB-68DB-AE46-AB8A-CA84E498CEC7}" dt="2018-11-28T04:05:36.329" v="3539" actId="478"/>
          <ac:spMkLst>
            <pc:docMk/>
            <pc:sldMk cId="1120093521" sldId="259"/>
            <ac:spMk id="15" creationId="{563358BD-E45F-6D4B-8AEB-875FCD236E91}"/>
          </ac:spMkLst>
        </pc:spChg>
        <pc:spChg chg="add del mod">
          <ac:chgData name="松本大知" userId="4cbacd6c-f60e-4885-a0f5-6047a2bc42a8" providerId="ADAL" clId="{943911CB-68DB-AE46-AB8A-CA84E498CEC7}" dt="2018-11-27T16:02:51.799" v="2224" actId="478"/>
          <ac:spMkLst>
            <pc:docMk/>
            <pc:sldMk cId="1120093521" sldId="259"/>
            <ac:spMk id="16" creationId="{688F76D2-BC9F-8741-A6A7-8A5ABA737B7F}"/>
          </ac:spMkLst>
        </pc:spChg>
        <pc:spChg chg="add mod">
          <ac:chgData name="松本大知" userId="4cbacd6c-f60e-4885-a0f5-6047a2bc42a8" providerId="ADAL" clId="{943911CB-68DB-AE46-AB8A-CA84E498CEC7}" dt="2018-11-28T04:05:53.174" v="3544" actId="1076"/>
          <ac:spMkLst>
            <pc:docMk/>
            <pc:sldMk cId="1120093521" sldId="259"/>
            <ac:spMk id="18" creationId="{44F94135-5601-214A-A3CC-A3C3134BDCA7}"/>
          </ac:spMkLst>
        </pc:spChg>
        <pc:spChg chg="del mod">
          <ac:chgData name="松本大知" userId="4cbacd6c-f60e-4885-a0f5-6047a2bc42a8" providerId="ADAL" clId="{943911CB-68DB-AE46-AB8A-CA84E498CEC7}" dt="2018-11-27T15:54:27.308" v="1972" actId="478"/>
          <ac:spMkLst>
            <pc:docMk/>
            <pc:sldMk cId="1120093521" sldId="259"/>
            <ac:spMk id="19" creationId="{F8A3399C-8DD3-475C-B89E-AAE66A47E3CE}"/>
          </ac:spMkLst>
        </pc:spChg>
        <pc:spChg chg="del mod">
          <ac:chgData name="松本大知" userId="4cbacd6c-f60e-4885-a0f5-6047a2bc42a8" providerId="ADAL" clId="{943911CB-68DB-AE46-AB8A-CA84E498CEC7}" dt="2018-11-27T15:54:25.343" v="1971" actId="478"/>
          <ac:spMkLst>
            <pc:docMk/>
            <pc:sldMk cId="1120093521" sldId="259"/>
            <ac:spMk id="20" creationId="{AA6D7C47-D8FE-474D-9B7A-9441D5B29238}"/>
          </ac:spMkLst>
        </pc:spChg>
        <pc:spChg chg="del mod">
          <ac:chgData name="松本大知" userId="4cbacd6c-f60e-4885-a0f5-6047a2bc42a8" providerId="ADAL" clId="{943911CB-68DB-AE46-AB8A-CA84E498CEC7}" dt="2018-11-27T15:54:29.406" v="1973" actId="478"/>
          <ac:spMkLst>
            <pc:docMk/>
            <pc:sldMk cId="1120093521" sldId="259"/>
            <ac:spMk id="21" creationId="{F697207B-B6E8-452D-A958-ABC504456C7A}"/>
          </ac:spMkLst>
        </pc:spChg>
        <pc:spChg chg="add mod">
          <ac:chgData name="松本大知" userId="4cbacd6c-f60e-4885-a0f5-6047a2bc42a8" providerId="ADAL" clId="{943911CB-68DB-AE46-AB8A-CA84E498CEC7}" dt="2018-11-28T04:05:53.174" v="3544" actId="1076"/>
          <ac:spMkLst>
            <pc:docMk/>
            <pc:sldMk cId="1120093521" sldId="259"/>
            <ac:spMk id="22" creationId="{61EEBCAF-D2DE-E246-B6EB-44AD42DAC145}"/>
          </ac:spMkLst>
        </pc:spChg>
        <pc:picChg chg="del mod">
          <ac:chgData name="松本大知" userId="4cbacd6c-f60e-4885-a0f5-6047a2bc42a8" providerId="ADAL" clId="{943911CB-68DB-AE46-AB8A-CA84E498CEC7}" dt="2018-11-27T15:54:32.443" v="1975" actId="478"/>
          <ac:picMkLst>
            <pc:docMk/>
            <pc:sldMk cId="1120093521" sldId="259"/>
            <ac:picMk id="8" creationId="{A95B5754-B0A1-4EEA-A5AD-7D28BCA5B2C8}"/>
          </ac:picMkLst>
        </pc:picChg>
        <pc:picChg chg="add del mod modCrop">
          <ac:chgData name="松本大知" userId="4cbacd6c-f60e-4885-a0f5-6047a2bc42a8" providerId="ADAL" clId="{943911CB-68DB-AE46-AB8A-CA84E498CEC7}" dt="2018-11-27T15:54:31.073" v="1974" actId="478"/>
          <ac:picMkLst>
            <pc:docMk/>
            <pc:sldMk cId="1120093521" sldId="259"/>
            <ac:picMk id="17" creationId="{FE61E5F4-72B6-4A26-B912-C617F4596A8A}"/>
          </ac:picMkLst>
        </pc:picChg>
      </pc:sldChg>
      <pc:sldChg chg="addSp delSp modSp add delAnim modAnim">
        <pc:chgData name="松本大知" userId="4cbacd6c-f60e-4885-a0f5-6047a2bc42a8" providerId="ADAL" clId="{943911CB-68DB-AE46-AB8A-CA84E498CEC7}" dt="2018-12-06T04:27:28.840" v="5697" actId="1076"/>
        <pc:sldMkLst>
          <pc:docMk/>
          <pc:sldMk cId="379334856" sldId="266"/>
        </pc:sldMkLst>
        <pc:spChg chg="mod">
          <ac:chgData name="松本大知" userId="4cbacd6c-f60e-4885-a0f5-6047a2bc42a8" providerId="ADAL" clId="{943911CB-68DB-AE46-AB8A-CA84E498CEC7}" dt="2018-12-06T04:27:28.840" v="5697" actId="1076"/>
          <ac:spMkLst>
            <pc:docMk/>
            <pc:sldMk cId="379334856" sldId="266"/>
            <ac:spMk id="2" creationId="{5244B016-EE90-4C23-964E-993CD3CB5FE1}"/>
          </ac:spMkLst>
        </pc:spChg>
        <pc:spChg chg="del">
          <ac:chgData name="松本大知" userId="4cbacd6c-f60e-4885-a0f5-6047a2bc42a8" providerId="ADAL" clId="{943911CB-68DB-AE46-AB8A-CA84E498CEC7}" dt="2018-12-05T07:17:58.395" v="5039" actId="478"/>
          <ac:spMkLst>
            <pc:docMk/>
            <pc:sldMk cId="379334856" sldId="266"/>
            <ac:spMk id="3" creationId="{5B3927BA-D552-AA42-B971-ADCFD020733C}"/>
          </ac:spMkLst>
        </pc:spChg>
        <pc:spChg chg="del mod">
          <ac:chgData name="松本大知" userId="4cbacd6c-f60e-4885-a0f5-6047a2bc42a8" providerId="ADAL" clId="{943911CB-68DB-AE46-AB8A-CA84E498CEC7}" dt="2018-11-27T06:03:19.870" v="1294" actId="478"/>
          <ac:spMkLst>
            <pc:docMk/>
            <pc:sldMk cId="379334856" sldId="266"/>
            <ac:spMk id="3" creationId="{8277930D-77AA-4FC2-BC89-633739761763}"/>
          </ac:spMkLst>
        </pc:spChg>
        <pc:spChg chg="mod">
          <ac:chgData name="松本大知" userId="4cbacd6c-f60e-4885-a0f5-6047a2bc42a8" providerId="ADAL" clId="{943911CB-68DB-AE46-AB8A-CA84E498CEC7}" dt="2018-12-05T07:39:52.233" v="5193" actId="1076"/>
          <ac:spMkLst>
            <pc:docMk/>
            <pc:sldMk cId="379334856" sldId="266"/>
            <ac:spMk id="5" creationId="{18EEBC97-1EDD-4A37-8D81-8351C59786BE}"/>
          </ac:spMkLst>
        </pc:spChg>
        <pc:spChg chg="del mod">
          <ac:chgData name="松本大知" userId="4cbacd6c-f60e-4885-a0f5-6047a2bc42a8" providerId="ADAL" clId="{943911CB-68DB-AE46-AB8A-CA84E498CEC7}" dt="2018-11-27T05:59:50.054" v="1278" actId="478"/>
          <ac:spMkLst>
            <pc:docMk/>
            <pc:sldMk cId="379334856" sldId="266"/>
            <ac:spMk id="6" creationId="{E47698E1-DAF6-425E-9DAD-2AD809D7815D}"/>
          </ac:spMkLst>
        </pc:spChg>
        <pc:spChg chg="add del mod">
          <ac:chgData name="松本大知" userId="4cbacd6c-f60e-4885-a0f5-6047a2bc42a8" providerId="ADAL" clId="{943911CB-68DB-AE46-AB8A-CA84E498CEC7}" dt="2018-11-27T05:57:06.900" v="1201" actId="478"/>
          <ac:spMkLst>
            <pc:docMk/>
            <pc:sldMk cId="379334856" sldId="266"/>
            <ac:spMk id="7" creationId="{6F9E59BB-6DF6-844E-A9EF-86030E878366}"/>
          </ac:spMkLst>
        </pc:spChg>
        <pc:spChg chg="add del mod">
          <ac:chgData name="松本大知" userId="4cbacd6c-f60e-4885-a0f5-6047a2bc42a8" providerId="ADAL" clId="{943911CB-68DB-AE46-AB8A-CA84E498CEC7}" dt="2018-11-27T05:57:19.429" v="1204" actId="478"/>
          <ac:spMkLst>
            <pc:docMk/>
            <pc:sldMk cId="379334856" sldId="266"/>
            <ac:spMk id="8" creationId="{28A36923-4380-7B44-900E-F96B8E434A6E}"/>
          </ac:spMkLst>
        </pc:spChg>
        <pc:spChg chg="add del mod">
          <ac:chgData name="松本大知" userId="4cbacd6c-f60e-4885-a0f5-6047a2bc42a8" providerId="ADAL" clId="{943911CB-68DB-AE46-AB8A-CA84E498CEC7}" dt="2018-11-27T06:02:59.514" v="1287"/>
          <ac:spMkLst>
            <pc:docMk/>
            <pc:sldMk cId="379334856" sldId="266"/>
            <ac:spMk id="9" creationId="{CEC25793-0159-BB44-BF30-FF6F8FED4A6B}"/>
          </ac:spMkLst>
        </pc:spChg>
        <pc:spChg chg="add del mod">
          <ac:chgData name="松本大知" userId="4cbacd6c-f60e-4885-a0f5-6047a2bc42a8" providerId="ADAL" clId="{943911CB-68DB-AE46-AB8A-CA84E498CEC7}" dt="2018-11-27T06:06:14.505" v="1308"/>
          <ac:spMkLst>
            <pc:docMk/>
            <pc:sldMk cId="379334856" sldId="266"/>
            <ac:spMk id="10" creationId="{C39F72E0-592B-E640-9DDB-C18EEE8320C9}"/>
          </ac:spMkLst>
        </pc:spChg>
        <pc:spChg chg="del mod">
          <ac:chgData name="松本大知" userId="4cbacd6c-f60e-4885-a0f5-6047a2bc42a8" providerId="ADAL" clId="{943911CB-68DB-AE46-AB8A-CA84E498CEC7}" dt="2018-11-27T06:03:18.058" v="1293" actId="478"/>
          <ac:spMkLst>
            <pc:docMk/>
            <pc:sldMk cId="379334856" sldId="266"/>
            <ac:spMk id="12" creationId="{65D66840-F83F-4876-ADFA-23181FB4A2C6}"/>
          </ac:spMkLst>
        </pc:spChg>
        <pc:spChg chg="add del mod">
          <ac:chgData name="松本大知" userId="4cbacd6c-f60e-4885-a0f5-6047a2bc42a8" providerId="ADAL" clId="{943911CB-68DB-AE46-AB8A-CA84E498CEC7}" dt="2018-11-27T06:27:33.421" v="1730" actId="478"/>
          <ac:spMkLst>
            <pc:docMk/>
            <pc:sldMk cId="379334856" sldId="266"/>
            <ac:spMk id="13" creationId="{E77DF1FE-B92F-9A43-9324-955BC86D8BCE}"/>
          </ac:spMkLst>
        </pc:spChg>
        <pc:spChg chg="del mod">
          <ac:chgData name="松本大知" userId="4cbacd6c-f60e-4885-a0f5-6047a2bc42a8" providerId="ADAL" clId="{943911CB-68DB-AE46-AB8A-CA84E498CEC7}" dt="2018-11-27T05:59:32.257" v="1276"/>
          <ac:spMkLst>
            <pc:docMk/>
            <pc:sldMk cId="379334856" sldId="266"/>
            <ac:spMk id="14" creationId="{1BCAA9DD-7535-4DE0-B507-E5352FC865B3}"/>
          </ac:spMkLst>
        </pc:spChg>
        <pc:spChg chg="add del mod">
          <ac:chgData name="松本大知" userId="4cbacd6c-f60e-4885-a0f5-6047a2bc42a8" providerId="ADAL" clId="{943911CB-68DB-AE46-AB8A-CA84E498CEC7}" dt="2018-11-28T06:30:55.090" v="3757" actId="478"/>
          <ac:spMkLst>
            <pc:docMk/>
            <pc:sldMk cId="379334856" sldId="266"/>
            <ac:spMk id="17" creationId="{3B71C85D-EEF4-C948-9350-F3DF70D932CE}"/>
          </ac:spMkLst>
        </pc:spChg>
        <pc:spChg chg="del">
          <ac:chgData name="松本大知" userId="4cbacd6c-f60e-4885-a0f5-6047a2bc42a8" providerId="ADAL" clId="{943911CB-68DB-AE46-AB8A-CA84E498CEC7}" dt="2018-11-25T10:55:16.180" v="925" actId="478"/>
          <ac:spMkLst>
            <pc:docMk/>
            <pc:sldMk cId="379334856" sldId="266"/>
            <ac:spMk id="18" creationId="{0FD9FE06-3C6B-433E-8A36-EA23DD0F7C03}"/>
          </ac:spMkLst>
        </pc:spChg>
        <pc:spChg chg="add mod">
          <ac:chgData name="松本大知" userId="4cbacd6c-f60e-4885-a0f5-6047a2bc42a8" providerId="ADAL" clId="{943911CB-68DB-AE46-AB8A-CA84E498CEC7}" dt="2018-11-27T17:07:21.659" v="3450" actId="404"/>
          <ac:spMkLst>
            <pc:docMk/>
            <pc:sldMk cId="379334856" sldId="266"/>
            <ac:spMk id="20" creationId="{514957A0-7EBA-4F4A-B29E-38CDCE3F4017}"/>
          </ac:spMkLst>
        </pc:spChg>
        <pc:spChg chg="add mod">
          <ac:chgData name="松本大知" userId="4cbacd6c-f60e-4885-a0f5-6047a2bc42a8" providerId="ADAL" clId="{943911CB-68DB-AE46-AB8A-CA84E498CEC7}" dt="2018-11-27T17:07:27.633" v="3451" actId="404"/>
          <ac:spMkLst>
            <pc:docMk/>
            <pc:sldMk cId="379334856" sldId="266"/>
            <ac:spMk id="21" creationId="{3E7A53BC-05BE-0A4E-8686-2B441E06C44D}"/>
          </ac:spMkLst>
        </pc:spChg>
        <pc:spChg chg="add mod">
          <ac:chgData name="松本大知" userId="4cbacd6c-f60e-4885-a0f5-6047a2bc42a8" providerId="ADAL" clId="{943911CB-68DB-AE46-AB8A-CA84E498CEC7}" dt="2018-12-04T17:59:06.118" v="5024" actId="1076"/>
          <ac:spMkLst>
            <pc:docMk/>
            <pc:sldMk cId="379334856" sldId="266"/>
            <ac:spMk id="22" creationId="{AB9835C0-4AF7-7846-A2EB-BD0558408264}"/>
          </ac:spMkLst>
        </pc:spChg>
        <pc:spChg chg="del mod">
          <ac:chgData name="松本大知" userId="4cbacd6c-f60e-4885-a0f5-6047a2bc42a8" providerId="ADAL" clId="{943911CB-68DB-AE46-AB8A-CA84E498CEC7}" dt="2018-11-27T06:02:59.514" v="1287"/>
          <ac:spMkLst>
            <pc:docMk/>
            <pc:sldMk cId="379334856" sldId="266"/>
            <ac:spMk id="33" creationId="{B1778F36-92F4-4F15-8AE7-4D3B7B13A4C1}"/>
          </ac:spMkLst>
        </pc:spChg>
        <pc:spChg chg="mod">
          <ac:chgData name="松本大知" userId="4cbacd6c-f60e-4885-a0f5-6047a2bc42a8" providerId="ADAL" clId="{943911CB-68DB-AE46-AB8A-CA84E498CEC7}" dt="2018-12-05T07:40:37.437" v="5196" actId="1076"/>
          <ac:spMkLst>
            <pc:docMk/>
            <pc:sldMk cId="379334856" sldId="266"/>
            <ac:spMk id="34" creationId="{AC62F129-C907-45B6-A942-2C9B2758D845}"/>
          </ac:spMkLst>
        </pc:spChg>
        <pc:picChg chg="add mod">
          <ac:chgData name="松本大知" userId="4cbacd6c-f60e-4885-a0f5-6047a2bc42a8" providerId="ADAL" clId="{943911CB-68DB-AE46-AB8A-CA84E498CEC7}" dt="2018-12-05T07:40:26.086" v="5195" actId="1076"/>
          <ac:picMkLst>
            <pc:docMk/>
            <pc:sldMk cId="379334856" sldId="266"/>
            <ac:picMk id="7" creationId="{BC854F9D-94C3-184E-A5E0-85F682433A6C}"/>
          </ac:picMkLst>
        </pc:picChg>
        <pc:picChg chg="del">
          <ac:chgData name="松本大知" userId="4cbacd6c-f60e-4885-a0f5-6047a2bc42a8" providerId="ADAL" clId="{943911CB-68DB-AE46-AB8A-CA84E498CEC7}" dt="2018-11-25T10:55:13.998" v="924" actId="478"/>
          <ac:picMkLst>
            <pc:docMk/>
            <pc:sldMk cId="379334856" sldId="266"/>
            <ac:picMk id="15" creationId="{E384B246-BC59-4BFD-BE80-13A936E0EFEB}"/>
          </ac:picMkLst>
        </pc:picChg>
        <pc:picChg chg="add del mod">
          <ac:chgData name="松本大知" userId="4cbacd6c-f60e-4885-a0f5-6047a2bc42a8" providerId="ADAL" clId="{943911CB-68DB-AE46-AB8A-CA84E498CEC7}" dt="2018-11-28T06:32:06.875" v="3768" actId="478"/>
          <ac:picMkLst>
            <pc:docMk/>
            <pc:sldMk cId="379334856" sldId="266"/>
            <ac:picMk id="16" creationId="{E2796A94-9F27-9447-83DB-557EEADEB136}"/>
          </ac:picMkLst>
        </pc:picChg>
        <pc:picChg chg="del mod">
          <ac:chgData name="松本大知" userId="4cbacd6c-f60e-4885-a0f5-6047a2bc42a8" providerId="ADAL" clId="{943911CB-68DB-AE46-AB8A-CA84E498CEC7}" dt="2018-11-28T06:30:53.952" v="3756" actId="478"/>
          <ac:picMkLst>
            <pc:docMk/>
            <pc:sldMk cId="379334856" sldId="266"/>
            <ac:picMk id="23" creationId="{5DE0DCAA-6932-4A02-8DE7-B4F86F9A0BA9}"/>
          </ac:picMkLst>
        </pc:picChg>
        <pc:picChg chg="del mod">
          <ac:chgData name="松本大知" userId="4cbacd6c-f60e-4885-a0f5-6047a2bc42a8" providerId="ADAL" clId="{943911CB-68DB-AE46-AB8A-CA84E498CEC7}" dt="2018-11-27T06:02:59.514" v="1287"/>
          <ac:picMkLst>
            <pc:docMk/>
            <pc:sldMk cId="379334856" sldId="266"/>
            <ac:picMk id="31" creationId="{4C42A926-430B-4F83-9A09-D0C897D152C1}"/>
          </ac:picMkLst>
        </pc:picChg>
      </pc:sldChg>
      <pc:sldChg chg="addSp delSp modSp add del modTransition delAnim modAnim">
        <pc:chgData name="松本大知" userId="4cbacd6c-f60e-4885-a0f5-6047a2bc42a8" providerId="ADAL" clId="{943911CB-68DB-AE46-AB8A-CA84E498CEC7}" dt="2018-12-05T07:37:29.262" v="5190" actId="2696"/>
        <pc:sldMkLst>
          <pc:docMk/>
          <pc:sldMk cId="1958658039" sldId="271"/>
        </pc:sldMkLst>
        <pc:spChg chg="add del mod">
          <ac:chgData name="松本大知" userId="4cbacd6c-f60e-4885-a0f5-6047a2bc42a8" providerId="ADAL" clId="{943911CB-68DB-AE46-AB8A-CA84E498CEC7}" dt="2018-12-04T17:59:14.858" v="5027" actId="478"/>
          <ac:spMkLst>
            <pc:docMk/>
            <pc:sldMk cId="1958658039" sldId="271"/>
            <ac:spMk id="6" creationId="{CFB53AE2-CA01-3446-A4BD-4EC7B8387509}"/>
          </ac:spMkLst>
        </pc:spChg>
        <pc:spChg chg="add mod">
          <ac:chgData name="松本大知" userId="4cbacd6c-f60e-4885-a0f5-6047a2bc42a8" providerId="ADAL" clId="{943911CB-68DB-AE46-AB8A-CA84E498CEC7}" dt="2018-11-27T16:49:39.919" v="3323" actId="1076"/>
          <ac:spMkLst>
            <pc:docMk/>
            <pc:sldMk cId="1958658039" sldId="271"/>
            <ac:spMk id="8" creationId="{6E2A1F79-8440-E64E-B039-C5CD94297511}"/>
          </ac:spMkLst>
        </pc:spChg>
        <pc:spChg chg="add mod">
          <ac:chgData name="松本大知" userId="4cbacd6c-f60e-4885-a0f5-6047a2bc42a8" providerId="ADAL" clId="{943911CB-68DB-AE46-AB8A-CA84E498CEC7}" dt="2018-11-27T06:16:04.975" v="1548" actId="1076"/>
          <ac:spMkLst>
            <pc:docMk/>
            <pc:sldMk cId="1958658039" sldId="271"/>
            <ac:spMk id="9" creationId="{E2104191-CD4C-FD44-B5C6-073480A55122}"/>
          </ac:spMkLst>
        </pc:spChg>
        <pc:spChg chg="add del mod">
          <ac:chgData name="松本大知" userId="4cbacd6c-f60e-4885-a0f5-6047a2bc42a8" providerId="ADAL" clId="{943911CB-68DB-AE46-AB8A-CA84E498CEC7}" dt="2018-11-27T06:19:21.274" v="1623"/>
          <ac:spMkLst>
            <pc:docMk/>
            <pc:sldMk cId="1958658039" sldId="271"/>
            <ac:spMk id="10" creationId="{90768C68-60FF-F445-B83A-AF18489FDEC3}"/>
          </ac:spMkLst>
        </pc:spChg>
        <pc:spChg chg="add mod">
          <ac:chgData name="松本大知" userId="4cbacd6c-f60e-4885-a0f5-6047a2bc42a8" providerId="ADAL" clId="{943911CB-68DB-AE46-AB8A-CA84E498CEC7}" dt="2018-12-04T17:59:19.183" v="5029" actId="1076"/>
          <ac:spMkLst>
            <pc:docMk/>
            <pc:sldMk cId="1958658039" sldId="271"/>
            <ac:spMk id="12" creationId="{F8412E12-174A-C846-B047-5E54B84EAB9F}"/>
          </ac:spMkLst>
        </pc:spChg>
        <pc:spChg chg="mod">
          <ac:chgData name="松本大知" userId="4cbacd6c-f60e-4885-a0f5-6047a2bc42a8" providerId="ADAL" clId="{943911CB-68DB-AE46-AB8A-CA84E498CEC7}" dt="2018-12-04T17:59:28.631" v="5030" actId="1076"/>
          <ac:spMkLst>
            <pc:docMk/>
            <pc:sldMk cId="1958658039" sldId="271"/>
            <ac:spMk id="13" creationId="{E77DF1FE-B92F-9A43-9324-955BC86D8BCE}"/>
          </ac:spMkLst>
        </pc:spChg>
        <pc:spChg chg="add">
          <ac:chgData name="松本大知" userId="4cbacd6c-f60e-4885-a0f5-6047a2bc42a8" providerId="ADAL" clId="{943911CB-68DB-AE46-AB8A-CA84E498CEC7}" dt="2018-12-04T17:59:15.565" v="5028"/>
          <ac:spMkLst>
            <pc:docMk/>
            <pc:sldMk cId="1958658039" sldId="271"/>
            <ac:spMk id="14" creationId="{C8E4F0B2-4A79-4743-A24B-FC25396166F4}"/>
          </ac:spMkLst>
        </pc:spChg>
        <pc:picChg chg="add mod">
          <ac:chgData name="松本大知" userId="4cbacd6c-f60e-4885-a0f5-6047a2bc42a8" providerId="ADAL" clId="{943911CB-68DB-AE46-AB8A-CA84E498CEC7}" dt="2018-11-27T06:16:04.975" v="1548" actId="1076"/>
          <ac:picMkLst>
            <pc:docMk/>
            <pc:sldMk cId="1958658039" sldId="271"/>
            <ac:picMk id="7" creationId="{4C3DFFC7-02BD-1A40-BC0D-E2A8A099B142}"/>
          </ac:picMkLst>
        </pc:picChg>
        <pc:cxnChg chg="add del mod">
          <ac:chgData name="松本大知" userId="4cbacd6c-f60e-4885-a0f5-6047a2bc42a8" providerId="ADAL" clId="{943911CB-68DB-AE46-AB8A-CA84E498CEC7}" dt="2018-11-27T06:24:25.523" v="1676" actId="478"/>
          <ac:cxnSpMkLst>
            <pc:docMk/>
            <pc:sldMk cId="1958658039" sldId="271"/>
            <ac:cxnSpMk id="3" creationId="{0F8AAEBF-47D3-9D49-96F2-288CB2CCB861}"/>
          </ac:cxnSpMkLst>
        </pc:cxnChg>
      </pc:sldChg>
      <pc:sldChg chg="delSp modSp add delAnim modAnim modNotesTx">
        <pc:chgData name="松本大知" userId="4cbacd6c-f60e-4885-a0f5-6047a2bc42a8" providerId="ADAL" clId="{943911CB-68DB-AE46-AB8A-CA84E498CEC7}" dt="2018-12-05T10:53:25.774" v="5691" actId="20577"/>
        <pc:sldMkLst>
          <pc:docMk/>
          <pc:sldMk cId="2319218878" sldId="277"/>
        </pc:sldMkLst>
        <pc:spChg chg="mod">
          <ac:chgData name="松本大知" userId="4cbacd6c-f60e-4885-a0f5-6047a2bc42a8" providerId="ADAL" clId="{943911CB-68DB-AE46-AB8A-CA84E498CEC7}" dt="2018-12-05T07:27:47.612" v="5113" actId="1076"/>
          <ac:spMkLst>
            <pc:docMk/>
            <pc:sldMk cId="2319218878" sldId="277"/>
            <ac:spMk id="3" creationId="{6F1B0175-A4BF-4340-B3B9-C74280E32DC4}"/>
          </ac:spMkLst>
        </pc:spChg>
        <pc:spChg chg="mod">
          <ac:chgData name="松本大知" userId="4cbacd6c-f60e-4885-a0f5-6047a2bc42a8" providerId="ADAL" clId="{943911CB-68DB-AE46-AB8A-CA84E498CEC7}" dt="2018-12-05T07:27:51.067" v="5114" actId="1076"/>
          <ac:spMkLst>
            <pc:docMk/>
            <pc:sldMk cId="2319218878" sldId="277"/>
            <ac:spMk id="9" creationId="{D280B18B-4997-F04E-A4F9-4C65606DBFB9}"/>
          </ac:spMkLst>
        </pc:spChg>
        <pc:spChg chg="del mod">
          <ac:chgData name="松本大知" userId="4cbacd6c-f60e-4885-a0f5-6047a2bc42a8" providerId="ADAL" clId="{943911CB-68DB-AE46-AB8A-CA84E498CEC7}" dt="2018-12-05T07:37:27.186" v="5189" actId="478"/>
          <ac:spMkLst>
            <pc:docMk/>
            <pc:sldMk cId="2319218878" sldId="277"/>
            <ac:spMk id="13" creationId="{CE3079DC-3B38-5C44-BC6B-93325F7BA021}"/>
          </ac:spMkLst>
        </pc:spChg>
      </pc:sldChg>
      <pc:sldChg chg="addSp delSp modSp add addAnim delAnim modAnim">
        <pc:chgData name="松本大知" userId="4cbacd6c-f60e-4885-a0f5-6047a2bc42a8" providerId="ADAL" clId="{943911CB-68DB-AE46-AB8A-CA84E498CEC7}" dt="2018-12-06T04:28:34.381" v="5707" actId="14100"/>
        <pc:sldMkLst>
          <pc:docMk/>
          <pc:sldMk cId="1078365001" sldId="278"/>
        </pc:sldMkLst>
        <pc:spChg chg="del">
          <ac:chgData name="松本大知" userId="4cbacd6c-f60e-4885-a0f5-6047a2bc42a8" providerId="ADAL" clId="{943911CB-68DB-AE46-AB8A-CA84E498CEC7}" dt="2018-12-05T07:18:32.050" v="5045" actId="478"/>
          <ac:spMkLst>
            <pc:docMk/>
            <pc:sldMk cId="1078365001" sldId="278"/>
            <ac:spMk id="3" creationId="{5B3927BA-D552-AA42-B971-ADCFD020733C}"/>
          </ac:spMkLst>
        </pc:spChg>
        <pc:spChg chg="add">
          <ac:chgData name="松本大知" userId="4cbacd6c-f60e-4885-a0f5-6047a2bc42a8" providerId="ADAL" clId="{943911CB-68DB-AE46-AB8A-CA84E498CEC7}" dt="2018-12-04T17:59:11.684" v="5026"/>
          <ac:spMkLst>
            <pc:docMk/>
            <pc:sldMk cId="1078365001" sldId="278"/>
            <ac:spMk id="12" creationId="{7E953848-6EFD-5449-960B-1B103F239CAD}"/>
          </ac:spMkLst>
        </pc:spChg>
        <pc:spChg chg="add del mod">
          <ac:chgData name="松本大知" userId="4cbacd6c-f60e-4885-a0f5-6047a2bc42a8" providerId="ADAL" clId="{943911CB-68DB-AE46-AB8A-CA84E498CEC7}" dt="2018-12-05T07:28:37.065" v="5127" actId="20577"/>
          <ac:spMkLst>
            <pc:docMk/>
            <pc:sldMk cId="1078365001" sldId="278"/>
            <ac:spMk id="20" creationId="{514957A0-7EBA-4F4A-B29E-38CDCE3F4017}"/>
          </ac:spMkLst>
        </pc:spChg>
        <pc:spChg chg="mod">
          <ac:chgData name="松本大知" userId="4cbacd6c-f60e-4885-a0f5-6047a2bc42a8" providerId="ADAL" clId="{943911CB-68DB-AE46-AB8A-CA84E498CEC7}" dt="2018-12-05T07:36:57.038" v="5188" actId="20577"/>
          <ac:spMkLst>
            <pc:docMk/>
            <pc:sldMk cId="1078365001" sldId="278"/>
            <ac:spMk id="21" creationId="{3E7A53BC-05BE-0A4E-8686-2B441E06C44D}"/>
          </ac:spMkLst>
        </pc:spChg>
        <pc:spChg chg="del mod">
          <ac:chgData name="松本大知" userId="4cbacd6c-f60e-4885-a0f5-6047a2bc42a8" providerId="ADAL" clId="{943911CB-68DB-AE46-AB8A-CA84E498CEC7}" dt="2018-12-04T17:59:10.814" v="5025" actId="478"/>
          <ac:spMkLst>
            <pc:docMk/>
            <pc:sldMk cId="1078365001" sldId="278"/>
            <ac:spMk id="22" creationId="{AB9835C0-4AF7-7846-A2EB-BD0558408264}"/>
          </ac:spMkLst>
        </pc:spChg>
        <pc:spChg chg="mod">
          <ac:chgData name="松本大知" userId="4cbacd6c-f60e-4885-a0f5-6047a2bc42a8" providerId="ADAL" clId="{943911CB-68DB-AE46-AB8A-CA84E498CEC7}" dt="2018-12-05T07:41:21.712" v="5202" actId="1036"/>
          <ac:spMkLst>
            <pc:docMk/>
            <pc:sldMk cId="1078365001" sldId="278"/>
            <ac:spMk id="34" creationId="{AC62F129-C907-45B6-A942-2C9B2758D845}"/>
          </ac:spMkLst>
        </pc:spChg>
        <pc:picChg chg="add mod">
          <ac:chgData name="松本大知" userId="4cbacd6c-f60e-4885-a0f5-6047a2bc42a8" providerId="ADAL" clId="{943911CB-68DB-AE46-AB8A-CA84E498CEC7}" dt="2018-12-06T04:28:34.381" v="5707" actId="14100"/>
          <ac:picMkLst>
            <pc:docMk/>
            <pc:sldMk cId="1078365001" sldId="278"/>
            <ac:picMk id="6" creationId="{237EF974-D2A0-9945-A34A-AC78A52C00A4}"/>
          </ac:picMkLst>
        </pc:picChg>
        <pc:picChg chg="add del mod">
          <ac:chgData name="松本大知" userId="4cbacd6c-f60e-4885-a0f5-6047a2bc42a8" providerId="ADAL" clId="{943911CB-68DB-AE46-AB8A-CA84E498CEC7}" dt="2018-12-05T07:18:41.457" v="5047" actId="478"/>
          <ac:picMkLst>
            <pc:docMk/>
            <pc:sldMk cId="1078365001" sldId="278"/>
            <ac:picMk id="7" creationId="{3EBF7EAF-73EC-1E43-8B2C-6041F127C58E}"/>
          </ac:picMkLst>
        </pc:picChg>
        <pc:picChg chg="add del mod">
          <ac:chgData name="松本大知" userId="4cbacd6c-f60e-4885-a0f5-6047a2bc42a8" providerId="ADAL" clId="{943911CB-68DB-AE46-AB8A-CA84E498CEC7}" dt="2018-12-06T04:26:36.088" v="5692" actId="478"/>
          <ac:picMkLst>
            <pc:docMk/>
            <pc:sldMk cId="1078365001" sldId="278"/>
            <ac:picMk id="9" creationId="{FB5C380A-A044-1F42-AEC2-E47DAB29B2BA}"/>
          </ac:picMkLst>
        </pc:picChg>
      </pc:sldChg>
    </pc:docChg>
  </pc:docChgLst>
  <pc:docChgLst>
    <pc:chgData name="今野了輔" userId="S::b1016122@fun.ac.jp::3286b4dc-0f8a-4d47-89e3-8e69079c9574" providerId="AD" clId="Web-{A1ADBB96-2B03-C27C-5640-57007AF28C66}"/>
    <pc:docChg chg="modSld">
      <pc:chgData name="今野了輔" userId="S::b1016122@fun.ac.jp::3286b4dc-0f8a-4d47-89e3-8e69079c9574" providerId="AD" clId="Web-{A1ADBB96-2B03-C27C-5640-57007AF28C66}" dt="2018-12-05T13:24:01.827" v="183"/>
      <pc:docMkLst>
        <pc:docMk/>
      </pc:docMkLst>
      <pc:sldChg chg="modNotes">
        <pc:chgData name="今野了輔" userId="S::b1016122@fun.ac.jp::3286b4dc-0f8a-4d47-89e3-8e69079c9574" providerId="AD" clId="Web-{A1ADBB96-2B03-C27C-5640-57007AF28C66}" dt="2018-12-05T13:20:54.998" v="168"/>
        <pc:sldMkLst>
          <pc:docMk/>
          <pc:sldMk cId="1120093521" sldId="259"/>
        </pc:sldMkLst>
      </pc:sldChg>
      <pc:sldChg chg="modNotes">
        <pc:chgData name="今野了輔" userId="S::b1016122@fun.ac.jp::3286b4dc-0f8a-4d47-89e3-8e69079c9574" providerId="AD" clId="Web-{A1ADBB96-2B03-C27C-5640-57007AF28C66}" dt="2018-12-05T13:24:01.827" v="183"/>
        <pc:sldMkLst>
          <pc:docMk/>
          <pc:sldMk cId="2319218878" sldId="277"/>
        </pc:sldMkLst>
      </pc:sldChg>
    </pc:docChg>
  </pc:docChgLst>
  <pc:docChgLst>
    <pc:chgData name="谷誠人" userId="S::b1016015@fun.ac.jp::9e671697-e6df-4bf0-b982-a586f184f3b2" providerId="AD" clId="Web-{89F9B8D1-F05B-DA09-463A-A958B20A3518}"/>
    <pc:docChg chg="addSld">
      <pc:chgData name="谷誠人" userId="S::b1016015@fun.ac.jp::9e671697-e6df-4bf0-b982-a586f184f3b2" providerId="AD" clId="Web-{89F9B8D1-F05B-DA09-463A-A958B20A3518}" dt="2018-11-25T04:32:11.858" v="0"/>
      <pc:docMkLst>
        <pc:docMk/>
      </pc:docMkLst>
    </pc:docChg>
  </pc:docChgLst>
  <pc:docChgLst>
    <pc:chgData name="今野了輔" userId="S::b1016122@fun.ac.jp::3286b4dc-0f8a-4d47-89e3-8e69079c9574" providerId="AD" clId="Web-{5F3B5E89-96A1-8BFF-000E-FB162E6B26F8}"/>
    <pc:docChg chg="modSld">
      <pc:chgData name="今野了輔" userId="S::b1016122@fun.ac.jp::3286b4dc-0f8a-4d47-89e3-8e69079c9574" providerId="AD" clId="Web-{5F3B5E89-96A1-8BFF-000E-FB162E6B26F8}" dt="2018-12-05T12:55:01.199" v="47"/>
      <pc:docMkLst>
        <pc:docMk/>
      </pc:docMkLst>
      <pc:sldChg chg="modNotes">
        <pc:chgData name="今野了輔" userId="S::b1016122@fun.ac.jp::3286b4dc-0f8a-4d47-89e3-8e69079c9574" providerId="AD" clId="Web-{5F3B5E89-96A1-8BFF-000E-FB162E6B26F8}" dt="2018-12-05T12:55:01.199" v="47"/>
        <pc:sldMkLst>
          <pc:docMk/>
          <pc:sldMk cId="1120093521" sldId="259"/>
        </pc:sldMkLst>
      </pc:sldChg>
    </pc:docChg>
  </pc:docChgLst>
  <pc:docChgLst>
    <pc:chgData name="白波瀬航" userId="S::b1016084@fun.ac.jp::57d21210-307d-4beb-ba6a-cc1c9b49d872" providerId="AD" clId="Web-{F1EA5DEE-EB93-FC98-F777-673CEFCC338A}"/>
    <pc:docChg chg="modSld">
      <pc:chgData name="白波瀬航" userId="S::b1016084@fun.ac.jp::57d21210-307d-4beb-ba6a-cc1c9b49d872" providerId="AD" clId="Web-{F1EA5DEE-EB93-FC98-F777-673CEFCC338A}" dt="2018-11-28T03:19:18.118" v="16" actId="20577"/>
      <pc:docMkLst>
        <pc:docMk/>
      </pc:docMkLst>
      <pc:sldChg chg="modSp">
        <pc:chgData name="白波瀬航" userId="S::b1016084@fun.ac.jp::57d21210-307d-4beb-ba6a-cc1c9b49d872" providerId="AD" clId="Web-{F1EA5DEE-EB93-FC98-F777-673CEFCC338A}" dt="2018-11-28T03:19:16.259" v="14" actId="20577"/>
        <pc:sldMkLst>
          <pc:docMk/>
          <pc:sldMk cId="2922785958" sldId="256"/>
        </pc:sldMkLst>
        <pc:spChg chg="mod">
          <ac:chgData name="白波瀬航" userId="S::b1016084@fun.ac.jp::57d21210-307d-4beb-ba6a-cc1c9b49d872" providerId="AD" clId="Web-{F1EA5DEE-EB93-FC98-F777-673CEFCC338A}" dt="2018-11-28T03:19:16.259" v="14" actId="20577"/>
          <ac:spMkLst>
            <pc:docMk/>
            <pc:sldMk cId="2922785958" sldId="256"/>
            <ac:spMk id="3" creationId="{D9F43916-9288-1540-BFE1-669259014B10}"/>
          </ac:spMkLst>
        </pc:spChg>
      </pc:sldChg>
    </pc:docChg>
  </pc:docChgLst>
</pc:chgInfo>
</file>

<file path=ppt/media/image1.png>
</file>

<file path=ppt/media/image2.tiff>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B76336-A9F8-4421-8783-B332B602BDB1}" type="datetimeFigureOut">
              <a:rPr kumimoji="1" lang="ja-JP" altLang="en-US" smtClean="0"/>
              <a:t>2018/12/5</a:t>
            </a:fld>
            <a:endParaRPr kumimoji="1" lang="ja-JP" altLang="en-US"/>
          </a:p>
        </p:txBody>
      </p:sp>
      <p:sp>
        <p:nvSpPr>
          <p:cNvPr id="4" name="スライド イメージ プレースホルダー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E0467B-B181-4652-B353-C7431417785A}" type="slidenum">
              <a:rPr kumimoji="1" lang="ja-JP" altLang="en-US" smtClean="0"/>
              <a:t>‹#›</a:t>
            </a:fld>
            <a:endParaRPr kumimoji="1" lang="ja-JP" altLang="en-US"/>
          </a:p>
        </p:txBody>
      </p:sp>
    </p:spTree>
    <p:extLst>
      <p:ext uri="{BB962C8B-B14F-4D97-AF65-F5344CB8AC3E}">
        <p14:creationId xmlns:p14="http://schemas.microsoft.com/office/powerpoint/2010/main" val="234713629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ウェアラブルデバイスの普及やセンサの精度が向上したことにより</a:t>
            </a:r>
            <a:r>
              <a:rPr lang="ja-JP" altLang="en-US">
                <a:ea typeface="游ゴシック"/>
              </a:rPr>
              <a:t>,健康管理のために自身のバイタルデータをモニタリングする人が増加しています.これに比例してフィットネスアプリケーションの需要も増加してきています.</a:t>
            </a:r>
            <a:endParaRPr lang="en-US" altLang="ja-JP">
              <a:ea typeface="游ゴシック"/>
            </a:endParaRPr>
          </a:p>
        </p:txBody>
      </p:sp>
      <p:sp>
        <p:nvSpPr>
          <p:cNvPr id="4" name="スライド番号プレースホルダー 3"/>
          <p:cNvSpPr>
            <a:spLocks noGrp="1"/>
          </p:cNvSpPr>
          <p:nvPr>
            <p:ph type="sldNum" sz="quarter" idx="10"/>
          </p:nvPr>
        </p:nvSpPr>
        <p:spPr/>
        <p:txBody>
          <a:bodyPr/>
          <a:lstStyle/>
          <a:p>
            <a:fld id="{50E0467B-B181-4652-B353-C7431417785A}" type="slidenum">
              <a:rPr kumimoji="1" lang="ja-JP" altLang="en-US" smtClean="0"/>
              <a:t>1</a:t>
            </a:fld>
            <a:endParaRPr kumimoji="1" lang="ja-JP" altLang="en-US"/>
          </a:p>
        </p:txBody>
      </p:sp>
    </p:spTree>
    <p:extLst>
      <p:ext uri="{BB962C8B-B14F-4D97-AF65-F5344CB8AC3E}">
        <p14:creationId xmlns:p14="http://schemas.microsoft.com/office/powerpoint/2010/main" val="4276758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しかし</a:t>
            </a:r>
            <a:r>
              <a:rPr kumimoji="1" lang="en-US" altLang="ja-JP" dirty="0"/>
              <a:t>, </a:t>
            </a:r>
            <a:r>
              <a:rPr kumimoji="1" lang="ja-JP" altLang="en-US" dirty="0"/>
              <a:t>既存のフィットネスアプリケーションでは運動の目標値を自分で設定できるため</a:t>
            </a:r>
            <a:r>
              <a:rPr lang="ja-JP" altLang="en-US">
                <a:ea typeface="游ゴシック"/>
              </a:rPr>
              <a:t>, ユーザーのさじ加減で目標は過剰にも過少にもなり得ます</a:t>
            </a:r>
            <a:r>
              <a:rPr lang="en-US" altLang="ja-JP">
                <a:ea typeface="游ゴシック"/>
              </a:rPr>
              <a:t>。つまり行う運動が真に効率的ではないといえます。また現在存在するサービスは運動をサポートする機能が主なものとなっています.</a:t>
            </a:r>
            <a:endParaRPr kumimoji="1" lang="en-US" altLang="ja-JP"/>
          </a:p>
          <a:p>
            <a:endParaRPr lang="en-US" altLang="ja-JP">
              <a:ea typeface="游ゴシック"/>
            </a:endParaRPr>
          </a:p>
        </p:txBody>
      </p:sp>
      <p:sp>
        <p:nvSpPr>
          <p:cNvPr id="4" name="スライド番号プレースホルダー 3"/>
          <p:cNvSpPr>
            <a:spLocks noGrp="1"/>
          </p:cNvSpPr>
          <p:nvPr>
            <p:ph type="sldNum" sz="quarter" idx="10"/>
          </p:nvPr>
        </p:nvSpPr>
        <p:spPr/>
        <p:txBody>
          <a:bodyPr/>
          <a:lstStyle/>
          <a:p>
            <a:fld id="{50E0467B-B181-4652-B353-C7431417785A}" type="slidenum">
              <a:rPr kumimoji="1" lang="ja-JP" altLang="en-US" smtClean="0"/>
              <a:t>2</a:t>
            </a:fld>
            <a:endParaRPr kumimoji="1" lang="ja-JP" altLang="en-US"/>
          </a:p>
        </p:txBody>
      </p:sp>
    </p:spTree>
    <p:extLst>
      <p:ext uri="{BB962C8B-B14F-4D97-AF65-F5344CB8AC3E}">
        <p14:creationId xmlns:p14="http://schemas.microsoft.com/office/powerpoint/2010/main" val="34450643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ea typeface="游ゴシック"/>
              </a:rPr>
              <a:t>そこでDグループはフィットネスアプリケーションであるビスケーターを提案します。</a:t>
            </a:r>
          </a:p>
          <a:p>
            <a:r>
              <a:rPr lang="ja-JP" altLang="en-US">
                <a:ea typeface="游ゴシック"/>
              </a:rPr>
              <a:t>私たちは運動許容度というものを定義し、それを可視化することで、個人個人に合った運動効率のサポートを目指します。</a:t>
            </a:r>
            <a:endParaRPr lang="ja-JP" altLang="en-US" dirty="0">
              <a:ea typeface="游ゴシック"/>
            </a:endParaRPr>
          </a:p>
        </p:txBody>
      </p:sp>
      <p:sp>
        <p:nvSpPr>
          <p:cNvPr id="4" name="スライド番号プレースホルダー 3"/>
          <p:cNvSpPr>
            <a:spLocks noGrp="1"/>
          </p:cNvSpPr>
          <p:nvPr>
            <p:ph type="sldNum" sz="quarter" idx="10"/>
          </p:nvPr>
        </p:nvSpPr>
        <p:spPr/>
        <p:txBody>
          <a:bodyPr/>
          <a:lstStyle/>
          <a:p>
            <a:fld id="{50E0467B-B181-4652-B353-C7431417785A}" type="slidenum">
              <a:rPr kumimoji="1" lang="ja-JP" altLang="en-US" smtClean="0"/>
              <a:t>3</a:t>
            </a:fld>
            <a:endParaRPr kumimoji="1" lang="ja-JP" altLang="en-US"/>
          </a:p>
        </p:txBody>
      </p:sp>
    </p:spTree>
    <p:extLst>
      <p:ext uri="{BB962C8B-B14F-4D97-AF65-F5344CB8AC3E}">
        <p14:creationId xmlns:p14="http://schemas.microsoft.com/office/powerpoint/2010/main" val="30937292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ea typeface="游ゴシック"/>
              </a:rPr>
              <a:t>また、ストレスを推定し可視化することで、ユーザーのコンディションの把握もサポートします。</a:t>
            </a:r>
            <a:endParaRPr kumimoji="1" lang="ja-JP" altLang="en-US"/>
          </a:p>
        </p:txBody>
      </p:sp>
      <p:sp>
        <p:nvSpPr>
          <p:cNvPr id="4" name="スライド番号プレースホルダー 3"/>
          <p:cNvSpPr>
            <a:spLocks noGrp="1"/>
          </p:cNvSpPr>
          <p:nvPr>
            <p:ph type="sldNum" sz="quarter" idx="10"/>
          </p:nvPr>
        </p:nvSpPr>
        <p:spPr/>
        <p:txBody>
          <a:bodyPr/>
          <a:lstStyle/>
          <a:p>
            <a:fld id="{50E0467B-B181-4652-B353-C7431417785A}" type="slidenum">
              <a:rPr kumimoji="1" lang="ja-JP" altLang="en-US" smtClean="0"/>
              <a:t>4</a:t>
            </a:fld>
            <a:endParaRPr kumimoji="1" lang="ja-JP" altLang="en-US"/>
          </a:p>
        </p:txBody>
      </p:sp>
    </p:spTree>
    <p:extLst>
      <p:ext uri="{BB962C8B-B14F-4D97-AF65-F5344CB8AC3E}">
        <p14:creationId xmlns:p14="http://schemas.microsoft.com/office/powerpoint/2010/main" val="158528952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タイトル スライド">
    <p:spTree>
      <p:nvGrpSpPr>
        <p:cNvPr id="1" name=""/>
        <p:cNvGrpSpPr/>
        <p:nvPr/>
      </p:nvGrpSpPr>
      <p:grpSpPr>
        <a:xfrm>
          <a:off x="0" y="0"/>
          <a:ext cx="0" cy="0"/>
          <a:chOff x="0" y="0"/>
          <a:chExt cx="0" cy="0"/>
        </a:xfrm>
      </p:grpSpPr>
      <p:sp>
        <p:nvSpPr>
          <p:cNvPr id="18" name="正方形/長方形 17">
            <a:extLst>
              <a:ext uri="{FF2B5EF4-FFF2-40B4-BE49-F238E27FC236}">
                <a16:creationId xmlns:a16="http://schemas.microsoft.com/office/drawing/2014/main" id="{B2053706-4A63-4F04-8173-EB19957BC63E}"/>
              </a:ext>
            </a:extLst>
          </p:cNvPr>
          <p:cNvSpPr/>
          <p:nvPr/>
        </p:nvSpPr>
        <p:spPr>
          <a:xfrm>
            <a:off x="0" y="3740679"/>
            <a:ext cx="8153400" cy="102994"/>
          </a:xfrm>
          <a:prstGeom prst="rect">
            <a:avLst/>
          </a:prstGeom>
          <a:solidFill>
            <a:srgbClr val="EA551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2" name="タイトル 1">
            <a:extLst>
              <a:ext uri="{FF2B5EF4-FFF2-40B4-BE49-F238E27FC236}">
                <a16:creationId xmlns:a16="http://schemas.microsoft.com/office/drawing/2014/main" id="{4D2EAC22-F96F-4EAB-BDE1-182BCD7B5814}"/>
              </a:ext>
            </a:extLst>
          </p:cNvPr>
          <p:cNvSpPr>
            <a:spLocks noGrp="1"/>
          </p:cNvSpPr>
          <p:nvPr>
            <p:ph type="ctrTitle" hasCustomPrompt="1"/>
          </p:nvPr>
        </p:nvSpPr>
        <p:spPr>
          <a:xfrm>
            <a:off x="1322172" y="2557849"/>
            <a:ext cx="6689953" cy="1140733"/>
          </a:xfrm>
        </p:spPr>
        <p:txBody>
          <a:bodyPr anchor="b">
            <a:noAutofit/>
          </a:bodyPr>
          <a:lstStyle>
            <a:lvl1pPr algn="ctr">
              <a:defRPr sz="8000">
                <a:solidFill>
                  <a:srgbClr val="333333"/>
                </a:solidFill>
              </a:defRPr>
            </a:lvl1pPr>
          </a:lstStyle>
          <a:p>
            <a:r>
              <a:rPr kumimoji="1" lang="ja-JP" altLang="en-US"/>
              <a:t>タイトル</a:t>
            </a:r>
          </a:p>
        </p:txBody>
      </p:sp>
      <p:sp>
        <p:nvSpPr>
          <p:cNvPr id="3" name="字幕 2">
            <a:extLst>
              <a:ext uri="{FF2B5EF4-FFF2-40B4-BE49-F238E27FC236}">
                <a16:creationId xmlns:a16="http://schemas.microsoft.com/office/drawing/2014/main" id="{D9360A1A-E9CE-4576-B17B-EA415D5161A4}"/>
              </a:ext>
            </a:extLst>
          </p:cNvPr>
          <p:cNvSpPr>
            <a:spLocks noGrp="1"/>
          </p:cNvSpPr>
          <p:nvPr>
            <p:ph type="subTitle" idx="1" hasCustomPrompt="1"/>
          </p:nvPr>
        </p:nvSpPr>
        <p:spPr>
          <a:xfrm>
            <a:off x="550601" y="4139810"/>
            <a:ext cx="8233093" cy="549354"/>
          </a:xfrm>
        </p:spPr>
        <p:txBody>
          <a:bodyPr>
            <a:normAutofit/>
          </a:bodyPr>
          <a:lstStyle>
            <a:lvl1pPr marL="0" indent="0" algn="ctr">
              <a:buNone/>
              <a:defRPr sz="2400">
                <a:solidFill>
                  <a:srgbClr val="333333"/>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kumimoji="1" lang="ja-JP" altLang="en-US"/>
              <a:t>お名前</a:t>
            </a:r>
          </a:p>
        </p:txBody>
      </p:sp>
      <p:sp>
        <p:nvSpPr>
          <p:cNvPr id="17" name="テキスト プレースホルダー 16">
            <a:extLst>
              <a:ext uri="{FF2B5EF4-FFF2-40B4-BE49-F238E27FC236}">
                <a16:creationId xmlns:a16="http://schemas.microsoft.com/office/drawing/2014/main" id="{885DBF58-3709-463A-AEF0-84248C4BBCAF}"/>
              </a:ext>
            </a:extLst>
          </p:cNvPr>
          <p:cNvSpPr>
            <a:spLocks noGrp="1"/>
          </p:cNvSpPr>
          <p:nvPr>
            <p:ph type="body" sz="quarter" idx="11" hasCustomPrompt="1"/>
          </p:nvPr>
        </p:nvSpPr>
        <p:spPr>
          <a:xfrm>
            <a:off x="7123816" y="6104018"/>
            <a:ext cx="573266" cy="411398"/>
          </a:xfrm>
        </p:spPr>
        <p:txBody>
          <a:bodyPr>
            <a:noAutofit/>
          </a:bodyPr>
          <a:lstStyle>
            <a:lvl1pPr marL="0" indent="0" algn="ctr">
              <a:buNone/>
              <a:defRPr sz="2400"/>
            </a:lvl1pPr>
            <a:lvl4pPr marL="1028700" indent="0">
              <a:buNone/>
              <a:defRPr sz="1500"/>
            </a:lvl4pPr>
          </a:lstStyle>
          <a:p>
            <a:pPr lvl="0"/>
            <a:r>
              <a:rPr kumimoji="1" lang="ja-JP" altLang="en-US"/>
              <a:t>**</a:t>
            </a:r>
          </a:p>
        </p:txBody>
      </p:sp>
      <p:sp>
        <p:nvSpPr>
          <p:cNvPr id="22" name="テキスト プレースホルダー 16">
            <a:extLst>
              <a:ext uri="{FF2B5EF4-FFF2-40B4-BE49-F238E27FC236}">
                <a16:creationId xmlns:a16="http://schemas.microsoft.com/office/drawing/2014/main" id="{7BB642CD-2509-4D65-B319-6CA34F2A2EC0}"/>
              </a:ext>
            </a:extLst>
          </p:cNvPr>
          <p:cNvSpPr>
            <a:spLocks noGrp="1"/>
          </p:cNvSpPr>
          <p:nvPr>
            <p:ph type="body" sz="quarter" idx="12" hasCustomPrompt="1"/>
          </p:nvPr>
        </p:nvSpPr>
        <p:spPr>
          <a:xfrm>
            <a:off x="5066271" y="1879063"/>
            <a:ext cx="444844" cy="540185"/>
          </a:xfrm>
        </p:spPr>
        <p:txBody>
          <a:bodyPr>
            <a:noAutofit/>
          </a:bodyPr>
          <a:lstStyle>
            <a:lvl1pPr marL="0" indent="0" algn="ctr">
              <a:buNone/>
              <a:defRPr sz="3200"/>
            </a:lvl1pPr>
            <a:lvl4pPr marL="1028700" indent="0">
              <a:buNone/>
              <a:defRPr sz="1500"/>
            </a:lvl4pPr>
          </a:lstStyle>
          <a:p>
            <a:pPr lvl="0"/>
            <a:r>
              <a:rPr kumimoji="1" lang="en-US" altLang="ja-JP"/>
              <a:t>X</a:t>
            </a:r>
            <a:endParaRPr kumimoji="1" lang="ja-JP" altLang="en-US"/>
          </a:p>
        </p:txBody>
      </p:sp>
      <p:pic>
        <p:nvPicPr>
          <p:cNvPr id="16" name="図 2" descr="クリップアート が含まれている画像&#10;&#10;非常に高い精度で生成された説明">
            <a:extLst>
              <a:ext uri="{FF2B5EF4-FFF2-40B4-BE49-F238E27FC236}">
                <a16:creationId xmlns:a16="http://schemas.microsoft.com/office/drawing/2014/main" id="{77DC1DE9-B4B5-4817-BEE0-2EE6C14950B6}"/>
              </a:ext>
            </a:extLst>
          </p:cNvPr>
          <p:cNvPicPr>
            <a:picLocks noChangeAspect="1"/>
          </p:cNvPicPr>
          <p:nvPr/>
        </p:nvPicPr>
        <p:blipFill>
          <a:blip r:embed="rId2"/>
          <a:stretch>
            <a:fillRect/>
          </a:stretch>
        </p:blipFill>
        <p:spPr>
          <a:xfrm>
            <a:off x="114117" y="125964"/>
            <a:ext cx="2103635" cy="1008000"/>
          </a:xfrm>
          <a:prstGeom prst="rect">
            <a:avLst/>
          </a:prstGeom>
        </p:spPr>
      </p:pic>
      <p:sp>
        <p:nvSpPr>
          <p:cNvPr id="4" name="テキスト ボックス 3">
            <a:extLst>
              <a:ext uri="{FF2B5EF4-FFF2-40B4-BE49-F238E27FC236}">
                <a16:creationId xmlns:a16="http://schemas.microsoft.com/office/drawing/2014/main" id="{18B28ABA-8551-4FFB-991F-50D0DF1941F3}"/>
              </a:ext>
            </a:extLst>
          </p:cNvPr>
          <p:cNvSpPr txBox="1"/>
          <p:nvPr/>
        </p:nvSpPr>
        <p:spPr>
          <a:xfrm>
            <a:off x="3592109" y="1834473"/>
            <a:ext cx="2150075" cy="584775"/>
          </a:xfrm>
          <a:prstGeom prst="rect">
            <a:avLst/>
          </a:prstGeom>
          <a:noFill/>
        </p:spPr>
        <p:txBody>
          <a:bodyPr wrap="square" rtlCol="0">
            <a:spAutoFit/>
          </a:bodyPr>
          <a:lstStyle/>
          <a:p>
            <a:r>
              <a:rPr kumimoji="1" lang="en-US" altLang="ja-JP" sz="3200">
                <a:latin typeface="Meiryo UI" panose="020B0604030504040204" pitchFamily="50" charset="-128"/>
                <a:ea typeface="Meiryo UI" panose="020B0604030504040204" pitchFamily="50" charset="-128"/>
              </a:rPr>
              <a:t>Group</a:t>
            </a:r>
            <a:endParaRPr kumimoji="1" lang="ja-JP" altLang="en-US" sz="3200">
              <a:latin typeface="Meiryo UI" panose="020B0604030504040204" pitchFamily="50" charset="-128"/>
              <a:ea typeface="Meiryo UI" panose="020B0604030504040204" pitchFamily="50" charset="-128"/>
            </a:endParaRPr>
          </a:p>
        </p:txBody>
      </p:sp>
      <p:sp>
        <p:nvSpPr>
          <p:cNvPr id="11" name="正方形/長方形 10">
            <a:extLst>
              <a:ext uri="{FF2B5EF4-FFF2-40B4-BE49-F238E27FC236}">
                <a16:creationId xmlns:a16="http://schemas.microsoft.com/office/drawing/2014/main" id="{D8859EA8-3686-4C46-98A5-26D6E3227A03}"/>
              </a:ext>
            </a:extLst>
          </p:cNvPr>
          <p:cNvSpPr/>
          <p:nvPr userDrawn="1"/>
        </p:nvSpPr>
        <p:spPr>
          <a:xfrm>
            <a:off x="0" y="3740679"/>
            <a:ext cx="8153400" cy="102994"/>
          </a:xfrm>
          <a:prstGeom prst="rect">
            <a:avLst/>
          </a:prstGeom>
          <a:solidFill>
            <a:srgbClr val="E400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12" name="正方形/長方形 11">
            <a:extLst>
              <a:ext uri="{FF2B5EF4-FFF2-40B4-BE49-F238E27FC236}">
                <a16:creationId xmlns:a16="http://schemas.microsoft.com/office/drawing/2014/main" id="{5FEA667D-F64D-4BF1-9B75-169DA7058C45}"/>
              </a:ext>
            </a:extLst>
          </p:cNvPr>
          <p:cNvSpPr/>
          <p:nvPr userDrawn="1"/>
        </p:nvSpPr>
        <p:spPr>
          <a:xfrm flipH="1">
            <a:off x="6901836" y="5419029"/>
            <a:ext cx="223157" cy="1142741"/>
          </a:xfrm>
          <a:prstGeom prst="rect">
            <a:avLst/>
          </a:prstGeom>
          <a:solidFill>
            <a:srgbClr val="E400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pic>
        <p:nvPicPr>
          <p:cNvPr id="13" name="図 2" descr="クリップアート が含まれている画像&#10;&#10;非常に高い精度で生成された説明">
            <a:extLst>
              <a:ext uri="{FF2B5EF4-FFF2-40B4-BE49-F238E27FC236}">
                <a16:creationId xmlns:a16="http://schemas.microsoft.com/office/drawing/2014/main" id="{9714F2C5-0DA2-4E19-BC99-8D3331FB1A6F}"/>
              </a:ext>
            </a:extLst>
          </p:cNvPr>
          <p:cNvPicPr>
            <a:picLocks noChangeAspect="1"/>
          </p:cNvPicPr>
          <p:nvPr userDrawn="1"/>
        </p:nvPicPr>
        <p:blipFill>
          <a:blip r:embed="rId2"/>
          <a:stretch>
            <a:fillRect/>
          </a:stretch>
        </p:blipFill>
        <p:spPr>
          <a:xfrm>
            <a:off x="114117" y="125964"/>
            <a:ext cx="2103635" cy="1008000"/>
          </a:xfrm>
          <a:prstGeom prst="rect">
            <a:avLst/>
          </a:prstGeom>
        </p:spPr>
      </p:pic>
      <p:sp>
        <p:nvSpPr>
          <p:cNvPr id="14" name="正方形/長方形 13">
            <a:extLst>
              <a:ext uri="{FF2B5EF4-FFF2-40B4-BE49-F238E27FC236}">
                <a16:creationId xmlns:a16="http://schemas.microsoft.com/office/drawing/2014/main" id="{23801952-45E1-4403-9661-59985760FD00}"/>
              </a:ext>
            </a:extLst>
          </p:cNvPr>
          <p:cNvSpPr/>
          <p:nvPr userDrawn="1"/>
        </p:nvSpPr>
        <p:spPr>
          <a:xfrm rot="5400000" flipH="1">
            <a:off x="8249561" y="5665017"/>
            <a:ext cx="55327" cy="1733550"/>
          </a:xfrm>
          <a:prstGeom prst="rect">
            <a:avLst/>
          </a:prstGeom>
          <a:solidFill>
            <a:schemeClr val="accent3">
              <a:lumMod val="60000"/>
              <a:lumOff val="40000"/>
            </a:schemeClr>
          </a:solidFill>
          <a:ln>
            <a:solidFill>
              <a:schemeClr val="accent3">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21" name="テキスト プレースホルダー 16">
            <a:extLst>
              <a:ext uri="{FF2B5EF4-FFF2-40B4-BE49-F238E27FC236}">
                <a16:creationId xmlns:a16="http://schemas.microsoft.com/office/drawing/2014/main" id="{50B89FF2-BC01-485C-ADD3-56A2BADB0534}"/>
              </a:ext>
            </a:extLst>
          </p:cNvPr>
          <p:cNvSpPr>
            <a:spLocks noGrp="1"/>
          </p:cNvSpPr>
          <p:nvPr>
            <p:ph type="body" sz="quarter" idx="14" hasCustomPrompt="1"/>
          </p:nvPr>
        </p:nvSpPr>
        <p:spPr>
          <a:xfrm>
            <a:off x="8108935" y="6092730"/>
            <a:ext cx="573266" cy="411398"/>
          </a:xfrm>
        </p:spPr>
        <p:txBody>
          <a:bodyPr>
            <a:noAutofit/>
          </a:bodyPr>
          <a:lstStyle>
            <a:lvl1pPr marL="0" indent="0" algn="ctr">
              <a:buNone/>
              <a:defRPr sz="2400"/>
            </a:lvl1pPr>
            <a:lvl4pPr marL="1028700" indent="0">
              <a:buNone/>
              <a:defRPr sz="1500"/>
            </a:lvl4pPr>
          </a:lstStyle>
          <a:p>
            <a:pPr lvl="0"/>
            <a:r>
              <a:rPr kumimoji="1" lang="ja-JP" altLang="en-US"/>
              <a:t>**</a:t>
            </a:r>
          </a:p>
        </p:txBody>
      </p:sp>
      <p:sp>
        <p:nvSpPr>
          <p:cNvPr id="6" name="テキスト ボックス 5">
            <a:extLst>
              <a:ext uri="{FF2B5EF4-FFF2-40B4-BE49-F238E27FC236}">
                <a16:creationId xmlns:a16="http://schemas.microsoft.com/office/drawing/2014/main" id="{2782C18A-D29A-469A-B86B-2BBF69DA568E}"/>
              </a:ext>
            </a:extLst>
          </p:cNvPr>
          <p:cNvSpPr txBox="1"/>
          <p:nvPr userDrawn="1"/>
        </p:nvSpPr>
        <p:spPr>
          <a:xfrm>
            <a:off x="7751456" y="6104018"/>
            <a:ext cx="300270" cy="400110"/>
          </a:xfrm>
          <a:prstGeom prst="rect">
            <a:avLst/>
          </a:prstGeom>
          <a:noFill/>
        </p:spPr>
        <p:txBody>
          <a:bodyPr wrap="square" rtlCol="0">
            <a:spAutoFit/>
          </a:bodyPr>
          <a:lstStyle/>
          <a:p>
            <a:pPr algn="ctr"/>
            <a:r>
              <a:rPr kumimoji="1" lang="ja-JP" altLang="en-US" sz="2000">
                <a:latin typeface="Meiryo UI" panose="020B0604030504040204" pitchFamily="50" charset="-128"/>
                <a:ea typeface="Meiryo UI" panose="020B0604030504040204" pitchFamily="50" charset="-128"/>
              </a:rPr>
              <a:t>月</a:t>
            </a:r>
            <a:endParaRPr kumimoji="1" lang="en-US" altLang="ja-JP" sz="2000">
              <a:latin typeface="Meiryo UI" panose="020B0604030504040204" pitchFamily="50" charset="-128"/>
              <a:ea typeface="Meiryo UI" panose="020B0604030504040204" pitchFamily="50" charset="-128"/>
            </a:endParaRPr>
          </a:p>
        </p:txBody>
      </p:sp>
      <p:sp>
        <p:nvSpPr>
          <p:cNvPr id="24" name="テキスト ボックス 23">
            <a:extLst>
              <a:ext uri="{FF2B5EF4-FFF2-40B4-BE49-F238E27FC236}">
                <a16:creationId xmlns:a16="http://schemas.microsoft.com/office/drawing/2014/main" id="{BA9BAC87-1702-4817-8935-8BE05CBC4E1B}"/>
              </a:ext>
            </a:extLst>
          </p:cNvPr>
          <p:cNvSpPr txBox="1"/>
          <p:nvPr userDrawn="1"/>
        </p:nvSpPr>
        <p:spPr>
          <a:xfrm>
            <a:off x="8739410" y="6104018"/>
            <a:ext cx="300270" cy="400110"/>
          </a:xfrm>
          <a:prstGeom prst="rect">
            <a:avLst/>
          </a:prstGeom>
          <a:noFill/>
        </p:spPr>
        <p:txBody>
          <a:bodyPr wrap="square" rtlCol="0">
            <a:spAutoFit/>
          </a:bodyPr>
          <a:lstStyle/>
          <a:p>
            <a:pPr algn="ctr"/>
            <a:r>
              <a:rPr kumimoji="1" lang="ja-JP" altLang="en-US" sz="2000">
                <a:latin typeface="Meiryo UI" panose="020B0604030504040204" pitchFamily="50" charset="-128"/>
                <a:ea typeface="Meiryo UI" panose="020B0604030504040204" pitchFamily="50" charset="-128"/>
              </a:rPr>
              <a:t>日</a:t>
            </a:r>
            <a:endParaRPr kumimoji="1" lang="en-US" altLang="ja-JP" sz="2000">
              <a:latin typeface="Meiryo UI" panose="020B0604030504040204" pitchFamily="50" charset="-128"/>
              <a:ea typeface="Meiryo UI" panose="020B0604030504040204" pitchFamily="50" charset="-128"/>
            </a:endParaRPr>
          </a:p>
        </p:txBody>
      </p:sp>
      <p:sp>
        <p:nvSpPr>
          <p:cNvPr id="25" name="テキスト プレースホルダー 16">
            <a:extLst>
              <a:ext uri="{FF2B5EF4-FFF2-40B4-BE49-F238E27FC236}">
                <a16:creationId xmlns:a16="http://schemas.microsoft.com/office/drawing/2014/main" id="{123760CA-A514-4CBF-B6ED-F679D100D1B5}"/>
              </a:ext>
            </a:extLst>
          </p:cNvPr>
          <p:cNvSpPr>
            <a:spLocks noGrp="1"/>
          </p:cNvSpPr>
          <p:nvPr>
            <p:ph type="body" sz="quarter" idx="15" hasCustomPrompt="1"/>
          </p:nvPr>
        </p:nvSpPr>
        <p:spPr>
          <a:xfrm>
            <a:off x="7292812" y="5555825"/>
            <a:ext cx="1278779" cy="411398"/>
          </a:xfrm>
        </p:spPr>
        <p:txBody>
          <a:bodyPr>
            <a:noAutofit/>
          </a:bodyPr>
          <a:lstStyle>
            <a:lvl1pPr marL="0" indent="0" algn="ctr">
              <a:buNone/>
              <a:defRPr sz="2400"/>
            </a:lvl1pPr>
            <a:lvl4pPr marL="1028700" indent="0">
              <a:buNone/>
              <a:defRPr sz="1500"/>
            </a:lvl4pPr>
          </a:lstStyle>
          <a:p>
            <a:pPr lvl="0"/>
            <a:r>
              <a:rPr kumimoji="1" lang="ja-JP" altLang="en-US"/>
              <a:t>****</a:t>
            </a:r>
          </a:p>
        </p:txBody>
      </p:sp>
      <p:sp>
        <p:nvSpPr>
          <p:cNvPr id="26" name="テキスト ボックス 25">
            <a:extLst>
              <a:ext uri="{FF2B5EF4-FFF2-40B4-BE49-F238E27FC236}">
                <a16:creationId xmlns:a16="http://schemas.microsoft.com/office/drawing/2014/main" id="{47BE6454-E178-4466-98B8-A4223FEE1C18}"/>
              </a:ext>
            </a:extLst>
          </p:cNvPr>
          <p:cNvSpPr txBox="1"/>
          <p:nvPr userDrawn="1"/>
        </p:nvSpPr>
        <p:spPr>
          <a:xfrm>
            <a:off x="8739410" y="5567113"/>
            <a:ext cx="300270" cy="400110"/>
          </a:xfrm>
          <a:prstGeom prst="rect">
            <a:avLst/>
          </a:prstGeom>
          <a:noFill/>
        </p:spPr>
        <p:txBody>
          <a:bodyPr wrap="square" rtlCol="0">
            <a:spAutoFit/>
          </a:bodyPr>
          <a:lstStyle/>
          <a:p>
            <a:pPr algn="ctr"/>
            <a:r>
              <a:rPr kumimoji="1" lang="ja-JP" altLang="en-US" sz="2000">
                <a:latin typeface="Meiryo UI" panose="020B0604030504040204" pitchFamily="50" charset="-128"/>
                <a:ea typeface="Meiryo UI" panose="020B0604030504040204" pitchFamily="50" charset="-128"/>
              </a:rPr>
              <a:t>年</a:t>
            </a:r>
            <a:endParaRPr kumimoji="1" lang="en-US" altLang="ja-JP" sz="2000">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1194983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1_タイトルとコンテンツ">
    <p:spTree>
      <p:nvGrpSpPr>
        <p:cNvPr id="1" name=""/>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27D3445C-34A6-4857-A843-A36B6E6E8463}"/>
              </a:ext>
            </a:extLst>
          </p:cNvPr>
          <p:cNvSpPr/>
          <p:nvPr/>
        </p:nvSpPr>
        <p:spPr>
          <a:xfrm>
            <a:off x="8565989" y="6519486"/>
            <a:ext cx="416378" cy="254233"/>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2" name="タイトル 1">
            <a:extLst>
              <a:ext uri="{FF2B5EF4-FFF2-40B4-BE49-F238E27FC236}">
                <a16:creationId xmlns:a16="http://schemas.microsoft.com/office/drawing/2014/main" id="{9356E3E2-4B6B-4E4F-86D5-D97F10555905}"/>
              </a:ext>
            </a:extLst>
          </p:cNvPr>
          <p:cNvSpPr>
            <a:spLocks noGrp="1"/>
          </p:cNvSpPr>
          <p:nvPr>
            <p:ph type="title"/>
          </p:nvPr>
        </p:nvSpPr>
        <p:spPr>
          <a:xfrm>
            <a:off x="628650" y="82257"/>
            <a:ext cx="6991350" cy="1253500"/>
          </a:xfrm>
        </p:spPr>
        <p:txBody>
          <a:bodyPr>
            <a:normAutofit/>
          </a:bodyPr>
          <a:lstStyle>
            <a:lvl1pPr>
              <a:defRPr sz="48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423978B8-F00E-4F77-980A-DCCDC0531B72}"/>
              </a:ext>
            </a:extLst>
          </p:cNvPr>
          <p:cNvSpPr>
            <a:spLocks noGrp="1"/>
          </p:cNvSpPr>
          <p:nvPr>
            <p:ph idx="1"/>
          </p:nvPr>
        </p:nvSpPr>
        <p:spPr>
          <a:xfrm>
            <a:off x="628650" y="1335757"/>
            <a:ext cx="7886700" cy="4841206"/>
          </a:xfrm>
        </p:spPr>
        <p:txBody>
          <a:bodyPr>
            <a:normAutofit/>
          </a:bodyPr>
          <a:lstStyle>
            <a:lvl1pPr>
              <a:defRPr sz="4000"/>
            </a:lvl1pPr>
            <a:lvl2pPr>
              <a:defRPr sz="3600"/>
            </a:lvl2pPr>
            <a:lvl3pPr>
              <a:defRPr sz="3200"/>
            </a:lvl3pPr>
            <a:lvl4pPr>
              <a:defRPr sz="2400"/>
            </a:lvl4pPr>
            <a:lvl5pPr>
              <a:defRPr sz="2400"/>
            </a:lvl5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スライド番号プレースホルダー 5">
            <a:extLst>
              <a:ext uri="{FF2B5EF4-FFF2-40B4-BE49-F238E27FC236}">
                <a16:creationId xmlns:a16="http://schemas.microsoft.com/office/drawing/2014/main" id="{30502E71-9846-45EB-BFD6-7FEA8E5B4EA3}"/>
              </a:ext>
            </a:extLst>
          </p:cNvPr>
          <p:cNvSpPr>
            <a:spLocks noGrp="1"/>
          </p:cNvSpPr>
          <p:nvPr>
            <p:ph type="sldNum" sz="quarter" idx="12"/>
          </p:nvPr>
        </p:nvSpPr>
        <p:spPr>
          <a:xfrm>
            <a:off x="8508837" y="6500947"/>
            <a:ext cx="530680" cy="291312"/>
          </a:xfrm>
        </p:spPr>
        <p:txBody>
          <a:bodyPr/>
          <a:lstStyle>
            <a:lvl1pPr algn="ctr">
              <a:defRPr sz="1350">
                <a:solidFill>
                  <a:srgbClr val="333333"/>
                </a:solidFill>
                <a:latin typeface="Meiryo UI" panose="020B0604030504040204" pitchFamily="50" charset="-128"/>
                <a:ea typeface="Meiryo UI" panose="020B0604030504040204" pitchFamily="50" charset="-128"/>
              </a:defRPr>
            </a:lvl1pPr>
          </a:lstStyle>
          <a:p>
            <a:fld id="{083F1F51-70BD-4BAF-B0DB-F49B2482DAAB}" type="slidenum">
              <a:rPr lang="ja-JP" altLang="en-US" smtClean="0"/>
              <a:pPr/>
              <a:t>‹#›</a:t>
            </a:fld>
            <a:endParaRPr lang="ja-JP" altLang="en-US"/>
          </a:p>
        </p:txBody>
      </p:sp>
      <p:cxnSp>
        <p:nvCxnSpPr>
          <p:cNvPr id="8" name="直線コネクタ 7">
            <a:extLst>
              <a:ext uri="{FF2B5EF4-FFF2-40B4-BE49-F238E27FC236}">
                <a16:creationId xmlns:a16="http://schemas.microsoft.com/office/drawing/2014/main" id="{C6C10BF3-97DF-4C33-BBBC-D469B7C8AE53}"/>
              </a:ext>
            </a:extLst>
          </p:cNvPr>
          <p:cNvCxnSpPr>
            <a:cxnSpLocks/>
          </p:cNvCxnSpPr>
          <p:nvPr/>
        </p:nvCxnSpPr>
        <p:spPr>
          <a:xfrm>
            <a:off x="617045" y="1049233"/>
            <a:ext cx="7886699"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テキスト プレースホルダー 16">
            <a:extLst>
              <a:ext uri="{FF2B5EF4-FFF2-40B4-BE49-F238E27FC236}">
                <a16:creationId xmlns:a16="http://schemas.microsoft.com/office/drawing/2014/main" id="{F549834D-25C8-42DC-ADD3-55BBDD5B0E95}"/>
              </a:ext>
            </a:extLst>
          </p:cNvPr>
          <p:cNvSpPr>
            <a:spLocks noGrp="1"/>
          </p:cNvSpPr>
          <p:nvPr>
            <p:ph type="body" sz="quarter" idx="11" hasCustomPrompt="1"/>
          </p:nvPr>
        </p:nvSpPr>
        <p:spPr>
          <a:xfrm>
            <a:off x="0" y="6462675"/>
            <a:ext cx="8451687" cy="357053"/>
          </a:xfrm>
        </p:spPr>
        <p:txBody>
          <a:bodyPr>
            <a:noAutofit/>
          </a:bodyPr>
          <a:lstStyle>
            <a:lvl1pPr marL="0" indent="0">
              <a:buNone/>
              <a:defRPr sz="2000"/>
            </a:lvl1pPr>
            <a:lvl4pPr marL="1028700" indent="0">
              <a:buNone/>
              <a:defRPr sz="1500"/>
            </a:lvl4pPr>
          </a:lstStyle>
          <a:p>
            <a:pPr lvl="0"/>
            <a:r>
              <a:rPr kumimoji="1" lang="en-US" altLang="ja-JP"/>
              <a:t>[books]</a:t>
            </a:r>
            <a:endParaRPr kumimoji="1" lang="ja-JP" altLang="en-US"/>
          </a:p>
        </p:txBody>
      </p:sp>
      <p:pic>
        <p:nvPicPr>
          <p:cNvPr id="17" name="図 2" descr="クリップアート が含まれている画像&#10;&#10;非常に高い精度で生成された説明">
            <a:extLst>
              <a:ext uri="{FF2B5EF4-FFF2-40B4-BE49-F238E27FC236}">
                <a16:creationId xmlns:a16="http://schemas.microsoft.com/office/drawing/2014/main" id="{5CAC6B56-F914-4BF4-B2C0-2FAB5F32655D}"/>
              </a:ext>
            </a:extLst>
          </p:cNvPr>
          <p:cNvPicPr>
            <a:picLocks noChangeAspect="1"/>
          </p:cNvPicPr>
          <p:nvPr/>
        </p:nvPicPr>
        <p:blipFill>
          <a:blip r:embed="rId2"/>
          <a:stretch>
            <a:fillRect/>
          </a:stretch>
        </p:blipFill>
        <p:spPr>
          <a:xfrm>
            <a:off x="7830793" y="192427"/>
            <a:ext cx="1051814" cy="504000"/>
          </a:xfrm>
          <a:prstGeom prst="rect">
            <a:avLst/>
          </a:prstGeom>
        </p:spPr>
      </p:pic>
      <p:cxnSp>
        <p:nvCxnSpPr>
          <p:cNvPr id="19" name="直線コネクタ 6">
            <a:extLst>
              <a:ext uri="{FF2B5EF4-FFF2-40B4-BE49-F238E27FC236}">
                <a16:creationId xmlns:a16="http://schemas.microsoft.com/office/drawing/2014/main" id="{9F62A334-9692-43E6-95F5-4EB77813D759}"/>
              </a:ext>
            </a:extLst>
          </p:cNvPr>
          <p:cNvCxnSpPr>
            <a:cxnSpLocks/>
          </p:cNvCxnSpPr>
          <p:nvPr/>
        </p:nvCxnSpPr>
        <p:spPr>
          <a:xfrm>
            <a:off x="0" y="6383962"/>
            <a:ext cx="9144000" cy="12700"/>
          </a:xfrm>
          <a:prstGeom prst="straightConnector1">
            <a:avLst/>
          </a:prstGeom>
          <a:ln>
            <a:solidFill>
              <a:srgbClr val="EA5514"/>
            </a:solidFill>
          </a:ln>
        </p:spPr>
        <p:style>
          <a:lnRef idx="1">
            <a:schemeClr val="accent1"/>
          </a:lnRef>
          <a:fillRef idx="0">
            <a:schemeClr val="accent1"/>
          </a:fillRef>
          <a:effectRef idx="0">
            <a:schemeClr val="accent1"/>
          </a:effectRef>
          <a:fontRef idx="minor">
            <a:schemeClr val="tx1"/>
          </a:fontRef>
        </p:style>
      </p:cxnSp>
      <p:sp>
        <p:nvSpPr>
          <p:cNvPr id="20" name="テキスト ボックス 19">
            <a:extLst>
              <a:ext uri="{FF2B5EF4-FFF2-40B4-BE49-F238E27FC236}">
                <a16:creationId xmlns:a16="http://schemas.microsoft.com/office/drawing/2014/main" id="{D489F96B-8AFF-4975-A204-B9FC9B5E95EC}"/>
              </a:ext>
            </a:extLst>
          </p:cNvPr>
          <p:cNvSpPr txBox="1"/>
          <p:nvPr/>
        </p:nvSpPr>
        <p:spPr>
          <a:xfrm>
            <a:off x="0" y="6159694"/>
            <a:ext cx="1950244" cy="253916"/>
          </a:xfrm>
          <a:prstGeom prst="rect">
            <a:avLst/>
          </a:prstGeom>
          <a:noFill/>
        </p:spPr>
        <p:txBody>
          <a:bodyPr wrap="square" rtlCol="0">
            <a:spAutoFit/>
          </a:bodyPr>
          <a:lstStyle/>
          <a:p>
            <a:r>
              <a:rPr kumimoji="1" lang="en-US" altLang="ja-JP" sz="1050">
                <a:solidFill>
                  <a:srgbClr val="EA5514"/>
                </a:solidFill>
                <a:latin typeface="Meiryo UI" panose="020B0604030504040204" pitchFamily="50" charset="-128"/>
                <a:ea typeface="Meiryo UI" panose="020B0604030504040204" pitchFamily="50" charset="-128"/>
              </a:rPr>
              <a:t>FUN Medical Project 2018</a:t>
            </a:r>
            <a:endParaRPr kumimoji="1" lang="ja-JP" altLang="en-US" sz="1050">
              <a:solidFill>
                <a:srgbClr val="EA5514"/>
              </a:solidFill>
              <a:latin typeface="Meiryo UI" panose="020B0604030504040204" pitchFamily="50" charset="-128"/>
              <a:ea typeface="Meiryo UI" panose="020B0604030504040204" pitchFamily="50" charset="-128"/>
            </a:endParaRPr>
          </a:p>
        </p:txBody>
      </p:sp>
      <p:sp>
        <p:nvSpPr>
          <p:cNvPr id="11" name="四角形: 角を丸くする 10">
            <a:extLst>
              <a:ext uri="{FF2B5EF4-FFF2-40B4-BE49-F238E27FC236}">
                <a16:creationId xmlns:a16="http://schemas.microsoft.com/office/drawing/2014/main" id="{5FF1C627-5753-49E0-A999-7EC1ECC72DE2}"/>
              </a:ext>
            </a:extLst>
          </p:cNvPr>
          <p:cNvSpPr/>
          <p:nvPr userDrawn="1"/>
        </p:nvSpPr>
        <p:spPr>
          <a:xfrm>
            <a:off x="8565989" y="6519486"/>
            <a:ext cx="416378" cy="254233"/>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cxnSp>
        <p:nvCxnSpPr>
          <p:cNvPr id="13" name="直線コネクタ 12">
            <a:extLst>
              <a:ext uri="{FF2B5EF4-FFF2-40B4-BE49-F238E27FC236}">
                <a16:creationId xmlns:a16="http://schemas.microsoft.com/office/drawing/2014/main" id="{A91A0140-B52E-487E-A045-57465F3AB59A}"/>
              </a:ext>
            </a:extLst>
          </p:cNvPr>
          <p:cNvCxnSpPr>
            <a:cxnSpLocks/>
          </p:cNvCxnSpPr>
          <p:nvPr userDrawn="1"/>
        </p:nvCxnSpPr>
        <p:spPr>
          <a:xfrm>
            <a:off x="617045" y="1049233"/>
            <a:ext cx="7886699"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pic>
        <p:nvPicPr>
          <p:cNvPr id="14" name="図 2" descr="クリップアート が含まれている画像&#10;&#10;非常に高い精度で生成された説明">
            <a:extLst>
              <a:ext uri="{FF2B5EF4-FFF2-40B4-BE49-F238E27FC236}">
                <a16:creationId xmlns:a16="http://schemas.microsoft.com/office/drawing/2014/main" id="{9FB7F93C-C24B-46F7-BB3A-FDC2C2ACB73A}"/>
              </a:ext>
            </a:extLst>
          </p:cNvPr>
          <p:cNvPicPr>
            <a:picLocks noChangeAspect="1"/>
          </p:cNvPicPr>
          <p:nvPr userDrawn="1"/>
        </p:nvPicPr>
        <p:blipFill>
          <a:blip r:embed="rId2"/>
          <a:stretch>
            <a:fillRect/>
          </a:stretch>
        </p:blipFill>
        <p:spPr>
          <a:xfrm>
            <a:off x="7830793" y="192427"/>
            <a:ext cx="1051814" cy="504000"/>
          </a:xfrm>
          <a:prstGeom prst="rect">
            <a:avLst/>
          </a:prstGeom>
        </p:spPr>
      </p:pic>
      <p:cxnSp>
        <p:nvCxnSpPr>
          <p:cNvPr id="15" name="直線コネクタ 6">
            <a:extLst>
              <a:ext uri="{FF2B5EF4-FFF2-40B4-BE49-F238E27FC236}">
                <a16:creationId xmlns:a16="http://schemas.microsoft.com/office/drawing/2014/main" id="{CFE4F772-A19A-44B2-9946-7EBBB8007FFA}"/>
              </a:ext>
            </a:extLst>
          </p:cNvPr>
          <p:cNvCxnSpPr>
            <a:cxnSpLocks/>
          </p:cNvCxnSpPr>
          <p:nvPr userDrawn="1"/>
        </p:nvCxnSpPr>
        <p:spPr>
          <a:xfrm>
            <a:off x="0" y="6383962"/>
            <a:ext cx="9144000" cy="12700"/>
          </a:xfrm>
          <a:prstGeom prst="straightConnector1">
            <a:avLst/>
          </a:prstGeom>
          <a:ln>
            <a:solidFill>
              <a:srgbClr val="E4007F"/>
            </a:solidFill>
          </a:ln>
        </p:spPr>
        <p:style>
          <a:lnRef idx="1">
            <a:schemeClr val="accent1"/>
          </a:lnRef>
          <a:fillRef idx="0">
            <a:schemeClr val="accent1"/>
          </a:fillRef>
          <a:effectRef idx="0">
            <a:schemeClr val="accent1"/>
          </a:effectRef>
          <a:fontRef idx="minor">
            <a:schemeClr val="tx1"/>
          </a:fontRef>
        </p:style>
      </p:cxnSp>
      <p:sp>
        <p:nvSpPr>
          <p:cNvPr id="16" name="テキスト ボックス 15">
            <a:extLst>
              <a:ext uri="{FF2B5EF4-FFF2-40B4-BE49-F238E27FC236}">
                <a16:creationId xmlns:a16="http://schemas.microsoft.com/office/drawing/2014/main" id="{8B81CA0A-E9DA-4E93-BA0C-8048E9EE25D1}"/>
              </a:ext>
            </a:extLst>
          </p:cNvPr>
          <p:cNvSpPr txBox="1"/>
          <p:nvPr userDrawn="1"/>
        </p:nvSpPr>
        <p:spPr>
          <a:xfrm>
            <a:off x="0" y="6159694"/>
            <a:ext cx="1950244" cy="253916"/>
          </a:xfrm>
          <a:prstGeom prst="rect">
            <a:avLst/>
          </a:prstGeom>
          <a:noFill/>
        </p:spPr>
        <p:txBody>
          <a:bodyPr wrap="square" rtlCol="0">
            <a:spAutoFit/>
          </a:bodyPr>
          <a:lstStyle/>
          <a:p>
            <a:r>
              <a:rPr kumimoji="1" lang="en-US" altLang="ja-JP" sz="1050">
                <a:solidFill>
                  <a:srgbClr val="E4007F"/>
                </a:solidFill>
                <a:latin typeface="Meiryo UI" panose="020B0604030504040204" pitchFamily="50" charset="-128"/>
                <a:ea typeface="Meiryo UI" panose="020B0604030504040204" pitchFamily="50" charset="-128"/>
              </a:rPr>
              <a:t>FUN Medical Project 2018</a:t>
            </a:r>
            <a:endParaRPr kumimoji="1" lang="ja-JP" altLang="en-US" sz="1050">
              <a:solidFill>
                <a:srgbClr val="E4007F"/>
              </a:solidFill>
              <a:latin typeface="Meiryo UI" panose="020B0604030504040204" pitchFamily="50" charset="-128"/>
              <a:ea typeface="Meiryo UI" panose="020B0604030504040204" pitchFamily="50" charset="-128"/>
            </a:endParaRPr>
          </a:p>
        </p:txBody>
      </p:sp>
    </p:spTree>
    <p:extLst>
      <p:ext uri="{BB962C8B-B14F-4D97-AF65-F5344CB8AC3E}">
        <p14:creationId xmlns:p14="http://schemas.microsoft.com/office/powerpoint/2010/main" val="8215883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4F81A88-9101-4383-B845-7A8A603A5E61}"/>
              </a:ext>
            </a:extLst>
          </p:cNvPr>
          <p:cNvSpPr>
            <a:spLocks noGrp="1"/>
          </p:cNvSpPr>
          <p:nvPr>
            <p:ph type="title"/>
          </p:nvPr>
        </p:nvSpPr>
        <p:spPr>
          <a:xfrm>
            <a:off x="676033" y="2035702"/>
            <a:ext cx="7886700" cy="1852059"/>
          </a:xfrm>
        </p:spPr>
        <p:txBody>
          <a:bodyPr anchor="b">
            <a:normAutofit/>
          </a:bodyPr>
          <a:lstStyle>
            <a:lvl1pPr>
              <a:defRPr sz="54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3BC081A8-70B5-4FE8-9C3C-CDC04267581E}"/>
              </a:ext>
            </a:extLst>
          </p:cNvPr>
          <p:cNvSpPr>
            <a:spLocks noGrp="1"/>
          </p:cNvSpPr>
          <p:nvPr>
            <p:ph type="body" idx="1"/>
          </p:nvPr>
        </p:nvSpPr>
        <p:spPr>
          <a:xfrm>
            <a:off x="676033" y="3918455"/>
            <a:ext cx="7886700" cy="973954"/>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kumimoji="1" lang="ja-JP" altLang="en-US"/>
              <a:t>マスター テキストの書式設定</a:t>
            </a:r>
          </a:p>
        </p:txBody>
      </p:sp>
      <p:cxnSp>
        <p:nvCxnSpPr>
          <p:cNvPr id="8" name="直線コネクタ 7">
            <a:extLst>
              <a:ext uri="{FF2B5EF4-FFF2-40B4-BE49-F238E27FC236}">
                <a16:creationId xmlns:a16="http://schemas.microsoft.com/office/drawing/2014/main" id="{873F2406-38BC-4D00-9D22-840C14F776AE}"/>
              </a:ext>
            </a:extLst>
          </p:cNvPr>
          <p:cNvCxnSpPr>
            <a:cxnSpLocks/>
          </p:cNvCxnSpPr>
          <p:nvPr/>
        </p:nvCxnSpPr>
        <p:spPr>
          <a:xfrm>
            <a:off x="676033" y="3795385"/>
            <a:ext cx="7886699"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9" name="四角形: 角を丸くする 18">
            <a:extLst>
              <a:ext uri="{FF2B5EF4-FFF2-40B4-BE49-F238E27FC236}">
                <a16:creationId xmlns:a16="http://schemas.microsoft.com/office/drawing/2014/main" id="{C9BE5149-C6D4-44AC-A186-7ECE4317A68D}"/>
              </a:ext>
            </a:extLst>
          </p:cNvPr>
          <p:cNvSpPr/>
          <p:nvPr/>
        </p:nvSpPr>
        <p:spPr>
          <a:xfrm>
            <a:off x="8565989" y="6519486"/>
            <a:ext cx="416378" cy="254233"/>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20" name="スライド番号プレースホルダー 5">
            <a:extLst>
              <a:ext uri="{FF2B5EF4-FFF2-40B4-BE49-F238E27FC236}">
                <a16:creationId xmlns:a16="http://schemas.microsoft.com/office/drawing/2014/main" id="{F30AC507-9400-477D-B609-742629BC1604}"/>
              </a:ext>
            </a:extLst>
          </p:cNvPr>
          <p:cNvSpPr>
            <a:spLocks noGrp="1"/>
          </p:cNvSpPr>
          <p:nvPr>
            <p:ph type="sldNum" sz="quarter" idx="12"/>
          </p:nvPr>
        </p:nvSpPr>
        <p:spPr>
          <a:xfrm>
            <a:off x="8508837" y="6500947"/>
            <a:ext cx="530680" cy="291312"/>
          </a:xfrm>
        </p:spPr>
        <p:txBody>
          <a:bodyPr/>
          <a:lstStyle>
            <a:lvl1pPr algn="ctr">
              <a:defRPr sz="1350">
                <a:solidFill>
                  <a:srgbClr val="333333"/>
                </a:solidFill>
                <a:latin typeface="Meiryo UI" panose="020B0604030504040204" pitchFamily="50" charset="-128"/>
                <a:ea typeface="Meiryo UI" panose="020B0604030504040204" pitchFamily="50" charset="-128"/>
              </a:defRPr>
            </a:lvl1pPr>
          </a:lstStyle>
          <a:p>
            <a:fld id="{083F1F51-70BD-4BAF-B0DB-F49B2482DAAB}" type="slidenum">
              <a:rPr lang="ja-JP" altLang="en-US" smtClean="0"/>
              <a:pPr/>
              <a:t>‹#›</a:t>
            </a:fld>
            <a:endParaRPr lang="ja-JP" altLang="en-US"/>
          </a:p>
        </p:txBody>
      </p:sp>
      <p:cxnSp>
        <p:nvCxnSpPr>
          <p:cNvPr id="12" name="直線コネクタ 6">
            <a:extLst>
              <a:ext uri="{FF2B5EF4-FFF2-40B4-BE49-F238E27FC236}">
                <a16:creationId xmlns:a16="http://schemas.microsoft.com/office/drawing/2014/main" id="{C8D31CB1-8746-464B-8FB8-585269B85657}"/>
              </a:ext>
            </a:extLst>
          </p:cNvPr>
          <p:cNvCxnSpPr>
            <a:cxnSpLocks/>
          </p:cNvCxnSpPr>
          <p:nvPr/>
        </p:nvCxnSpPr>
        <p:spPr>
          <a:xfrm>
            <a:off x="0" y="6383962"/>
            <a:ext cx="9144000" cy="12700"/>
          </a:xfrm>
          <a:prstGeom prst="straightConnector1">
            <a:avLst/>
          </a:prstGeom>
          <a:ln>
            <a:solidFill>
              <a:srgbClr val="EA5514"/>
            </a:solidFill>
          </a:ln>
        </p:spPr>
        <p:style>
          <a:lnRef idx="1">
            <a:schemeClr val="accent1"/>
          </a:lnRef>
          <a:fillRef idx="0">
            <a:schemeClr val="accent1"/>
          </a:fillRef>
          <a:effectRef idx="0">
            <a:schemeClr val="accent1"/>
          </a:effectRef>
          <a:fontRef idx="minor">
            <a:schemeClr val="tx1"/>
          </a:fontRef>
        </p:style>
      </p:cxnSp>
      <p:sp>
        <p:nvSpPr>
          <p:cNvPr id="16" name="テキスト ボックス 15">
            <a:extLst>
              <a:ext uri="{FF2B5EF4-FFF2-40B4-BE49-F238E27FC236}">
                <a16:creationId xmlns:a16="http://schemas.microsoft.com/office/drawing/2014/main" id="{19431744-9BE8-4EA3-9F9F-5240C79DF009}"/>
              </a:ext>
            </a:extLst>
          </p:cNvPr>
          <p:cNvSpPr txBox="1"/>
          <p:nvPr/>
        </p:nvSpPr>
        <p:spPr>
          <a:xfrm>
            <a:off x="0" y="6159694"/>
            <a:ext cx="1950244" cy="253916"/>
          </a:xfrm>
          <a:prstGeom prst="rect">
            <a:avLst/>
          </a:prstGeom>
          <a:noFill/>
        </p:spPr>
        <p:txBody>
          <a:bodyPr wrap="square" rtlCol="0">
            <a:spAutoFit/>
          </a:bodyPr>
          <a:lstStyle/>
          <a:p>
            <a:r>
              <a:rPr kumimoji="1" lang="en-US" altLang="ja-JP" sz="1050">
                <a:solidFill>
                  <a:srgbClr val="EA5514"/>
                </a:solidFill>
                <a:latin typeface="Meiryo UI" panose="020B0604030504040204" pitchFamily="50" charset="-128"/>
                <a:ea typeface="Meiryo UI" panose="020B0604030504040204" pitchFamily="50" charset="-128"/>
              </a:rPr>
              <a:t>FUN Medical Project 2018</a:t>
            </a:r>
            <a:endParaRPr kumimoji="1" lang="ja-JP" altLang="en-US" sz="1050">
              <a:solidFill>
                <a:srgbClr val="EA5514"/>
              </a:solidFill>
              <a:latin typeface="Meiryo UI" panose="020B0604030504040204" pitchFamily="50" charset="-128"/>
              <a:ea typeface="Meiryo UI" panose="020B0604030504040204" pitchFamily="50" charset="-128"/>
            </a:endParaRPr>
          </a:p>
        </p:txBody>
      </p:sp>
      <p:pic>
        <p:nvPicPr>
          <p:cNvPr id="18" name="図 2" descr="クリップアート が含まれている画像&#10;&#10;非常に高い精度で生成された説明">
            <a:extLst>
              <a:ext uri="{FF2B5EF4-FFF2-40B4-BE49-F238E27FC236}">
                <a16:creationId xmlns:a16="http://schemas.microsoft.com/office/drawing/2014/main" id="{3AC2313A-A097-4BBC-B88E-ABA145EC6444}"/>
              </a:ext>
            </a:extLst>
          </p:cNvPr>
          <p:cNvPicPr>
            <a:picLocks noChangeAspect="1"/>
          </p:cNvPicPr>
          <p:nvPr/>
        </p:nvPicPr>
        <p:blipFill>
          <a:blip r:embed="rId2"/>
          <a:stretch>
            <a:fillRect/>
          </a:stretch>
        </p:blipFill>
        <p:spPr>
          <a:xfrm>
            <a:off x="7830793" y="192427"/>
            <a:ext cx="1051814" cy="504000"/>
          </a:xfrm>
          <a:prstGeom prst="rect">
            <a:avLst/>
          </a:prstGeom>
        </p:spPr>
      </p:pic>
      <p:cxnSp>
        <p:nvCxnSpPr>
          <p:cNvPr id="10" name="直線コネクタ 9">
            <a:extLst>
              <a:ext uri="{FF2B5EF4-FFF2-40B4-BE49-F238E27FC236}">
                <a16:creationId xmlns:a16="http://schemas.microsoft.com/office/drawing/2014/main" id="{320B7F9D-E427-4E51-82BC-47F08451A911}"/>
              </a:ext>
            </a:extLst>
          </p:cNvPr>
          <p:cNvCxnSpPr>
            <a:cxnSpLocks/>
          </p:cNvCxnSpPr>
          <p:nvPr userDrawn="1"/>
        </p:nvCxnSpPr>
        <p:spPr>
          <a:xfrm>
            <a:off x="676033" y="3795385"/>
            <a:ext cx="7886699"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1" name="四角形: 角を丸くする 10">
            <a:extLst>
              <a:ext uri="{FF2B5EF4-FFF2-40B4-BE49-F238E27FC236}">
                <a16:creationId xmlns:a16="http://schemas.microsoft.com/office/drawing/2014/main" id="{3D876004-0CF2-473B-BF6F-F319044F24D3}"/>
              </a:ext>
            </a:extLst>
          </p:cNvPr>
          <p:cNvSpPr/>
          <p:nvPr userDrawn="1"/>
        </p:nvSpPr>
        <p:spPr>
          <a:xfrm>
            <a:off x="8565989" y="6519486"/>
            <a:ext cx="416378" cy="254233"/>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cxnSp>
        <p:nvCxnSpPr>
          <p:cNvPr id="13" name="直線コネクタ 6">
            <a:extLst>
              <a:ext uri="{FF2B5EF4-FFF2-40B4-BE49-F238E27FC236}">
                <a16:creationId xmlns:a16="http://schemas.microsoft.com/office/drawing/2014/main" id="{6F2B8150-8B28-497D-BE0A-85D634EBF44E}"/>
              </a:ext>
            </a:extLst>
          </p:cNvPr>
          <p:cNvCxnSpPr>
            <a:cxnSpLocks/>
          </p:cNvCxnSpPr>
          <p:nvPr userDrawn="1"/>
        </p:nvCxnSpPr>
        <p:spPr>
          <a:xfrm>
            <a:off x="0" y="6383962"/>
            <a:ext cx="9144000" cy="12700"/>
          </a:xfrm>
          <a:prstGeom prst="straightConnector1">
            <a:avLst/>
          </a:prstGeom>
          <a:ln>
            <a:solidFill>
              <a:srgbClr val="E4007F"/>
            </a:solidFill>
          </a:ln>
        </p:spPr>
        <p:style>
          <a:lnRef idx="1">
            <a:schemeClr val="accent1"/>
          </a:lnRef>
          <a:fillRef idx="0">
            <a:schemeClr val="accent1"/>
          </a:fillRef>
          <a:effectRef idx="0">
            <a:schemeClr val="accent1"/>
          </a:effectRef>
          <a:fontRef idx="minor">
            <a:schemeClr val="tx1"/>
          </a:fontRef>
        </p:style>
      </p:cxnSp>
      <p:sp>
        <p:nvSpPr>
          <p:cNvPr id="14" name="テキスト ボックス 13">
            <a:extLst>
              <a:ext uri="{FF2B5EF4-FFF2-40B4-BE49-F238E27FC236}">
                <a16:creationId xmlns:a16="http://schemas.microsoft.com/office/drawing/2014/main" id="{DD8035D2-C209-47BC-AB8C-53AF633BFC9F}"/>
              </a:ext>
            </a:extLst>
          </p:cNvPr>
          <p:cNvSpPr txBox="1"/>
          <p:nvPr userDrawn="1"/>
        </p:nvSpPr>
        <p:spPr>
          <a:xfrm>
            <a:off x="0" y="6159694"/>
            <a:ext cx="1950244" cy="253916"/>
          </a:xfrm>
          <a:prstGeom prst="rect">
            <a:avLst/>
          </a:prstGeom>
          <a:noFill/>
        </p:spPr>
        <p:txBody>
          <a:bodyPr wrap="square" rtlCol="0">
            <a:spAutoFit/>
          </a:bodyPr>
          <a:lstStyle/>
          <a:p>
            <a:r>
              <a:rPr kumimoji="1" lang="en-US" altLang="ja-JP" sz="1050">
                <a:solidFill>
                  <a:srgbClr val="E4007F"/>
                </a:solidFill>
                <a:latin typeface="Meiryo UI" panose="020B0604030504040204" pitchFamily="50" charset="-128"/>
                <a:ea typeface="Meiryo UI" panose="020B0604030504040204" pitchFamily="50" charset="-128"/>
              </a:rPr>
              <a:t>FUN Medical Project 2018</a:t>
            </a:r>
            <a:endParaRPr kumimoji="1" lang="ja-JP" altLang="en-US" sz="1050">
              <a:solidFill>
                <a:srgbClr val="E4007F"/>
              </a:solidFill>
              <a:latin typeface="Meiryo UI" panose="020B0604030504040204" pitchFamily="50" charset="-128"/>
              <a:ea typeface="Meiryo UI" panose="020B0604030504040204" pitchFamily="50" charset="-128"/>
            </a:endParaRPr>
          </a:p>
        </p:txBody>
      </p:sp>
      <p:pic>
        <p:nvPicPr>
          <p:cNvPr id="15" name="図 2" descr="クリップアート が含まれている画像&#10;&#10;非常に高い精度で生成された説明">
            <a:extLst>
              <a:ext uri="{FF2B5EF4-FFF2-40B4-BE49-F238E27FC236}">
                <a16:creationId xmlns:a16="http://schemas.microsoft.com/office/drawing/2014/main" id="{196674C0-BCFA-4081-AB28-2EAE49AEA786}"/>
              </a:ext>
            </a:extLst>
          </p:cNvPr>
          <p:cNvPicPr>
            <a:picLocks noChangeAspect="1"/>
          </p:cNvPicPr>
          <p:nvPr userDrawn="1"/>
        </p:nvPicPr>
        <p:blipFill>
          <a:blip r:embed="rId2"/>
          <a:stretch>
            <a:fillRect/>
          </a:stretch>
        </p:blipFill>
        <p:spPr>
          <a:xfrm>
            <a:off x="7830793" y="192427"/>
            <a:ext cx="1051814" cy="504000"/>
          </a:xfrm>
          <a:prstGeom prst="rect">
            <a:avLst/>
          </a:prstGeom>
        </p:spPr>
      </p:pic>
    </p:spTree>
    <p:extLst>
      <p:ext uri="{BB962C8B-B14F-4D97-AF65-F5344CB8AC3E}">
        <p14:creationId xmlns:p14="http://schemas.microsoft.com/office/powerpoint/2010/main" val="31838735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タイトル付き白紙">
    <p:spTree>
      <p:nvGrpSpPr>
        <p:cNvPr id="1" name=""/>
        <p:cNvGrpSpPr/>
        <p:nvPr/>
      </p:nvGrpSpPr>
      <p:grpSpPr>
        <a:xfrm>
          <a:off x="0" y="0"/>
          <a:ext cx="0" cy="0"/>
          <a:chOff x="0" y="0"/>
          <a:chExt cx="0" cy="0"/>
        </a:xfrm>
      </p:grpSpPr>
      <p:sp>
        <p:nvSpPr>
          <p:cNvPr id="15" name="四角形: 角を丸くする 14">
            <a:extLst>
              <a:ext uri="{FF2B5EF4-FFF2-40B4-BE49-F238E27FC236}">
                <a16:creationId xmlns:a16="http://schemas.microsoft.com/office/drawing/2014/main" id="{EF3B4B4B-3734-4845-B595-55F5CD231098}"/>
              </a:ext>
            </a:extLst>
          </p:cNvPr>
          <p:cNvSpPr/>
          <p:nvPr/>
        </p:nvSpPr>
        <p:spPr>
          <a:xfrm>
            <a:off x="8565989" y="6519486"/>
            <a:ext cx="416378" cy="254233"/>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16" name="スライド番号プレースホルダー 5">
            <a:extLst>
              <a:ext uri="{FF2B5EF4-FFF2-40B4-BE49-F238E27FC236}">
                <a16:creationId xmlns:a16="http://schemas.microsoft.com/office/drawing/2014/main" id="{1E28AA04-7433-4BB7-BEBE-3D5BF3A4822F}"/>
              </a:ext>
            </a:extLst>
          </p:cNvPr>
          <p:cNvSpPr>
            <a:spLocks noGrp="1"/>
          </p:cNvSpPr>
          <p:nvPr>
            <p:ph type="sldNum" sz="quarter" idx="12"/>
          </p:nvPr>
        </p:nvSpPr>
        <p:spPr>
          <a:xfrm>
            <a:off x="8508837" y="6500947"/>
            <a:ext cx="530680" cy="291312"/>
          </a:xfrm>
        </p:spPr>
        <p:txBody>
          <a:bodyPr/>
          <a:lstStyle>
            <a:lvl1pPr algn="ctr">
              <a:defRPr sz="1350">
                <a:solidFill>
                  <a:srgbClr val="333333"/>
                </a:solidFill>
                <a:latin typeface="Meiryo UI" panose="020B0604030504040204" pitchFamily="50" charset="-128"/>
                <a:ea typeface="Meiryo UI" panose="020B0604030504040204" pitchFamily="50" charset="-128"/>
              </a:defRPr>
            </a:lvl1pPr>
          </a:lstStyle>
          <a:p>
            <a:fld id="{083F1F51-70BD-4BAF-B0DB-F49B2482DAAB}" type="slidenum">
              <a:rPr lang="ja-JP" altLang="en-US" smtClean="0"/>
              <a:pPr/>
              <a:t>‹#›</a:t>
            </a:fld>
            <a:endParaRPr lang="ja-JP" altLang="en-US"/>
          </a:p>
        </p:txBody>
      </p:sp>
      <p:cxnSp>
        <p:nvCxnSpPr>
          <p:cNvPr id="17" name="直線コネクタ 16">
            <a:extLst>
              <a:ext uri="{FF2B5EF4-FFF2-40B4-BE49-F238E27FC236}">
                <a16:creationId xmlns:a16="http://schemas.microsoft.com/office/drawing/2014/main" id="{C5B2FFEB-EF6B-4E78-9816-844A7FD0B99B}"/>
              </a:ext>
            </a:extLst>
          </p:cNvPr>
          <p:cNvCxnSpPr>
            <a:cxnSpLocks/>
          </p:cNvCxnSpPr>
          <p:nvPr/>
        </p:nvCxnSpPr>
        <p:spPr>
          <a:xfrm>
            <a:off x="222935" y="741753"/>
            <a:ext cx="4095750"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5" name="テキスト プレースホルダー 4">
            <a:extLst>
              <a:ext uri="{FF2B5EF4-FFF2-40B4-BE49-F238E27FC236}">
                <a16:creationId xmlns:a16="http://schemas.microsoft.com/office/drawing/2014/main" id="{ABC77CAE-C134-4E31-B3D1-13E7248F5177}"/>
              </a:ext>
            </a:extLst>
          </p:cNvPr>
          <p:cNvSpPr>
            <a:spLocks noGrp="1"/>
          </p:cNvSpPr>
          <p:nvPr>
            <p:ph type="body" sz="quarter" idx="13" hasCustomPrompt="1"/>
          </p:nvPr>
        </p:nvSpPr>
        <p:spPr>
          <a:xfrm>
            <a:off x="381883" y="169343"/>
            <a:ext cx="3777853" cy="572410"/>
          </a:xfrm>
        </p:spPr>
        <p:txBody>
          <a:bodyPr>
            <a:noAutofit/>
          </a:bodyPr>
          <a:lstStyle>
            <a:lvl1pPr marL="0" indent="0" algn="ctr">
              <a:buNone/>
              <a:defRPr sz="4000"/>
            </a:lvl1pPr>
          </a:lstStyle>
          <a:p>
            <a:pPr lvl="0"/>
            <a:r>
              <a:rPr kumimoji="1" lang="ja-JP" altLang="en-US"/>
              <a:t>タイトル</a:t>
            </a:r>
          </a:p>
        </p:txBody>
      </p:sp>
      <p:sp>
        <p:nvSpPr>
          <p:cNvPr id="11" name="テキスト プレースホルダー 16">
            <a:extLst>
              <a:ext uri="{FF2B5EF4-FFF2-40B4-BE49-F238E27FC236}">
                <a16:creationId xmlns:a16="http://schemas.microsoft.com/office/drawing/2014/main" id="{20490FFA-F490-4B17-8597-81DCD214F1A2}"/>
              </a:ext>
            </a:extLst>
          </p:cNvPr>
          <p:cNvSpPr>
            <a:spLocks noGrp="1"/>
          </p:cNvSpPr>
          <p:nvPr>
            <p:ph type="body" sz="quarter" idx="11" hasCustomPrompt="1"/>
          </p:nvPr>
        </p:nvSpPr>
        <p:spPr>
          <a:xfrm>
            <a:off x="0" y="6462675"/>
            <a:ext cx="8451687" cy="357053"/>
          </a:xfrm>
        </p:spPr>
        <p:txBody>
          <a:bodyPr>
            <a:noAutofit/>
          </a:bodyPr>
          <a:lstStyle>
            <a:lvl1pPr marL="0" indent="0">
              <a:buNone/>
              <a:defRPr sz="2000"/>
            </a:lvl1pPr>
            <a:lvl4pPr marL="1028700" indent="0">
              <a:buNone/>
              <a:defRPr sz="1500"/>
            </a:lvl4pPr>
          </a:lstStyle>
          <a:p>
            <a:pPr lvl="0"/>
            <a:r>
              <a:rPr kumimoji="1" lang="en-US" altLang="ja-JP"/>
              <a:t>[books]</a:t>
            </a:r>
            <a:endParaRPr kumimoji="1" lang="ja-JP" altLang="en-US"/>
          </a:p>
        </p:txBody>
      </p:sp>
      <p:cxnSp>
        <p:nvCxnSpPr>
          <p:cNvPr id="12" name="直線コネクタ 6">
            <a:extLst>
              <a:ext uri="{FF2B5EF4-FFF2-40B4-BE49-F238E27FC236}">
                <a16:creationId xmlns:a16="http://schemas.microsoft.com/office/drawing/2014/main" id="{3848E118-7042-48E7-A18C-B34E2E607A9C}"/>
              </a:ext>
            </a:extLst>
          </p:cNvPr>
          <p:cNvCxnSpPr>
            <a:cxnSpLocks/>
          </p:cNvCxnSpPr>
          <p:nvPr/>
        </p:nvCxnSpPr>
        <p:spPr>
          <a:xfrm>
            <a:off x="0" y="6383962"/>
            <a:ext cx="9144000" cy="12700"/>
          </a:xfrm>
          <a:prstGeom prst="straightConnector1">
            <a:avLst/>
          </a:prstGeom>
          <a:ln>
            <a:solidFill>
              <a:srgbClr val="EA5514"/>
            </a:solidFill>
          </a:ln>
        </p:spPr>
        <p:style>
          <a:lnRef idx="1">
            <a:schemeClr val="accent1"/>
          </a:lnRef>
          <a:fillRef idx="0">
            <a:schemeClr val="accent1"/>
          </a:fillRef>
          <a:effectRef idx="0">
            <a:schemeClr val="accent1"/>
          </a:effectRef>
          <a:fontRef idx="minor">
            <a:schemeClr val="tx1"/>
          </a:fontRef>
        </p:style>
      </p:cxnSp>
      <p:sp>
        <p:nvSpPr>
          <p:cNvPr id="13" name="テキスト ボックス 12">
            <a:extLst>
              <a:ext uri="{FF2B5EF4-FFF2-40B4-BE49-F238E27FC236}">
                <a16:creationId xmlns:a16="http://schemas.microsoft.com/office/drawing/2014/main" id="{22037A94-4F15-417D-B26A-A24987361C35}"/>
              </a:ext>
            </a:extLst>
          </p:cNvPr>
          <p:cNvSpPr txBox="1"/>
          <p:nvPr/>
        </p:nvSpPr>
        <p:spPr>
          <a:xfrm>
            <a:off x="0" y="6159694"/>
            <a:ext cx="1950244" cy="253916"/>
          </a:xfrm>
          <a:prstGeom prst="rect">
            <a:avLst/>
          </a:prstGeom>
          <a:noFill/>
        </p:spPr>
        <p:txBody>
          <a:bodyPr wrap="square" rtlCol="0">
            <a:spAutoFit/>
          </a:bodyPr>
          <a:lstStyle/>
          <a:p>
            <a:r>
              <a:rPr kumimoji="1" lang="en-US" altLang="ja-JP" sz="1050">
                <a:solidFill>
                  <a:srgbClr val="EA5514"/>
                </a:solidFill>
                <a:latin typeface="Meiryo UI" panose="020B0604030504040204" pitchFamily="50" charset="-128"/>
                <a:ea typeface="Meiryo UI" panose="020B0604030504040204" pitchFamily="50" charset="-128"/>
              </a:rPr>
              <a:t>FUN Medical Project 2018</a:t>
            </a:r>
            <a:endParaRPr kumimoji="1" lang="ja-JP" altLang="en-US" sz="1050">
              <a:solidFill>
                <a:srgbClr val="EA5514"/>
              </a:solidFill>
              <a:latin typeface="Meiryo UI" panose="020B0604030504040204" pitchFamily="50" charset="-128"/>
              <a:ea typeface="Meiryo UI" panose="020B0604030504040204" pitchFamily="50" charset="-128"/>
            </a:endParaRPr>
          </a:p>
        </p:txBody>
      </p:sp>
      <p:pic>
        <p:nvPicPr>
          <p:cNvPr id="22" name="図 2" descr="クリップアート が含まれている画像&#10;&#10;非常に高い精度で生成された説明">
            <a:extLst>
              <a:ext uri="{FF2B5EF4-FFF2-40B4-BE49-F238E27FC236}">
                <a16:creationId xmlns:a16="http://schemas.microsoft.com/office/drawing/2014/main" id="{41905DDD-E1F8-4395-A8A6-B250B1B55B72}"/>
              </a:ext>
            </a:extLst>
          </p:cNvPr>
          <p:cNvPicPr>
            <a:picLocks noChangeAspect="1"/>
          </p:cNvPicPr>
          <p:nvPr/>
        </p:nvPicPr>
        <p:blipFill>
          <a:blip r:embed="rId2"/>
          <a:stretch>
            <a:fillRect/>
          </a:stretch>
        </p:blipFill>
        <p:spPr>
          <a:xfrm>
            <a:off x="7830793" y="192427"/>
            <a:ext cx="1051814" cy="504000"/>
          </a:xfrm>
          <a:prstGeom prst="rect">
            <a:avLst/>
          </a:prstGeom>
        </p:spPr>
      </p:pic>
      <p:sp>
        <p:nvSpPr>
          <p:cNvPr id="10" name="四角形: 角を丸くする 9">
            <a:extLst>
              <a:ext uri="{FF2B5EF4-FFF2-40B4-BE49-F238E27FC236}">
                <a16:creationId xmlns:a16="http://schemas.microsoft.com/office/drawing/2014/main" id="{8245CB1C-0A43-4C49-871F-BE8B871042B7}"/>
              </a:ext>
            </a:extLst>
          </p:cNvPr>
          <p:cNvSpPr/>
          <p:nvPr userDrawn="1"/>
        </p:nvSpPr>
        <p:spPr>
          <a:xfrm>
            <a:off x="8565989" y="6519486"/>
            <a:ext cx="416378" cy="254233"/>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cxnSp>
        <p:nvCxnSpPr>
          <p:cNvPr id="14" name="直線コネクタ 13">
            <a:extLst>
              <a:ext uri="{FF2B5EF4-FFF2-40B4-BE49-F238E27FC236}">
                <a16:creationId xmlns:a16="http://schemas.microsoft.com/office/drawing/2014/main" id="{27C4D4A5-6502-41FC-8B09-BC19A5C4ED71}"/>
              </a:ext>
            </a:extLst>
          </p:cNvPr>
          <p:cNvCxnSpPr>
            <a:cxnSpLocks/>
          </p:cNvCxnSpPr>
          <p:nvPr userDrawn="1"/>
        </p:nvCxnSpPr>
        <p:spPr>
          <a:xfrm>
            <a:off x="222935" y="741753"/>
            <a:ext cx="4095750" cy="0"/>
          </a:xfrm>
          <a:prstGeom prst="line">
            <a:avLst/>
          </a:prstGeom>
          <a:ln>
            <a:solidFill>
              <a:schemeClr val="accent3">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8" name="直線コネクタ 6">
            <a:extLst>
              <a:ext uri="{FF2B5EF4-FFF2-40B4-BE49-F238E27FC236}">
                <a16:creationId xmlns:a16="http://schemas.microsoft.com/office/drawing/2014/main" id="{EC93818E-CE20-4EE9-8E2D-0B32A48FE73B}"/>
              </a:ext>
            </a:extLst>
          </p:cNvPr>
          <p:cNvCxnSpPr>
            <a:cxnSpLocks/>
          </p:cNvCxnSpPr>
          <p:nvPr userDrawn="1"/>
        </p:nvCxnSpPr>
        <p:spPr>
          <a:xfrm>
            <a:off x="0" y="6383962"/>
            <a:ext cx="9144000" cy="12700"/>
          </a:xfrm>
          <a:prstGeom prst="straightConnector1">
            <a:avLst/>
          </a:prstGeom>
          <a:ln>
            <a:solidFill>
              <a:srgbClr val="E4007F"/>
            </a:solidFill>
          </a:ln>
        </p:spPr>
        <p:style>
          <a:lnRef idx="1">
            <a:schemeClr val="accent1"/>
          </a:lnRef>
          <a:fillRef idx="0">
            <a:schemeClr val="accent1"/>
          </a:fillRef>
          <a:effectRef idx="0">
            <a:schemeClr val="accent1"/>
          </a:effectRef>
          <a:fontRef idx="minor">
            <a:schemeClr val="tx1"/>
          </a:fontRef>
        </p:style>
      </p:cxnSp>
      <p:sp>
        <p:nvSpPr>
          <p:cNvPr id="19" name="テキスト ボックス 18">
            <a:extLst>
              <a:ext uri="{FF2B5EF4-FFF2-40B4-BE49-F238E27FC236}">
                <a16:creationId xmlns:a16="http://schemas.microsoft.com/office/drawing/2014/main" id="{F9608501-2E51-40B4-89EC-EEBE79326D76}"/>
              </a:ext>
            </a:extLst>
          </p:cNvPr>
          <p:cNvSpPr txBox="1"/>
          <p:nvPr userDrawn="1"/>
        </p:nvSpPr>
        <p:spPr>
          <a:xfrm>
            <a:off x="0" y="6159694"/>
            <a:ext cx="1950244" cy="253916"/>
          </a:xfrm>
          <a:prstGeom prst="rect">
            <a:avLst/>
          </a:prstGeom>
          <a:noFill/>
        </p:spPr>
        <p:txBody>
          <a:bodyPr wrap="square" rtlCol="0">
            <a:spAutoFit/>
          </a:bodyPr>
          <a:lstStyle/>
          <a:p>
            <a:r>
              <a:rPr kumimoji="1" lang="en-US" altLang="ja-JP" sz="1050">
                <a:solidFill>
                  <a:srgbClr val="E4007F"/>
                </a:solidFill>
                <a:latin typeface="Meiryo UI" panose="020B0604030504040204" pitchFamily="50" charset="-128"/>
                <a:ea typeface="Meiryo UI" panose="020B0604030504040204" pitchFamily="50" charset="-128"/>
              </a:rPr>
              <a:t>FUN Medical Project 2018</a:t>
            </a:r>
            <a:endParaRPr kumimoji="1" lang="ja-JP" altLang="en-US" sz="1050">
              <a:solidFill>
                <a:srgbClr val="E4007F"/>
              </a:solidFill>
              <a:latin typeface="Meiryo UI" panose="020B0604030504040204" pitchFamily="50" charset="-128"/>
              <a:ea typeface="Meiryo UI" panose="020B0604030504040204" pitchFamily="50" charset="-128"/>
            </a:endParaRPr>
          </a:p>
        </p:txBody>
      </p:sp>
      <p:pic>
        <p:nvPicPr>
          <p:cNvPr id="20" name="図 2" descr="クリップアート が含まれている画像&#10;&#10;非常に高い精度で生成された説明">
            <a:extLst>
              <a:ext uri="{FF2B5EF4-FFF2-40B4-BE49-F238E27FC236}">
                <a16:creationId xmlns:a16="http://schemas.microsoft.com/office/drawing/2014/main" id="{2F935996-5F02-48D0-B8E9-EFFBA47A6D55}"/>
              </a:ext>
            </a:extLst>
          </p:cNvPr>
          <p:cNvPicPr>
            <a:picLocks noChangeAspect="1"/>
          </p:cNvPicPr>
          <p:nvPr userDrawn="1"/>
        </p:nvPicPr>
        <p:blipFill>
          <a:blip r:embed="rId2"/>
          <a:stretch>
            <a:fillRect/>
          </a:stretch>
        </p:blipFill>
        <p:spPr>
          <a:xfrm>
            <a:off x="7830793" y="192427"/>
            <a:ext cx="1051814" cy="504000"/>
          </a:xfrm>
          <a:prstGeom prst="rect">
            <a:avLst/>
          </a:prstGeom>
        </p:spPr>
      </p:pic>
    </p:spTree>
    <p:extLst>
      <p:ext uri="{BB962C8B-B14F-4D97-AF65-F5344CB8AC3E}">
        <p14:creationId xmlns:p14="http://schemas.microsoft.com/office/powerpoint/2010/main" val="36967742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まじの白紙">
    <p:spTree>
      <p:nvGrpSpPr>
        <p:cNvPr id="1" name=""/>
        <p:cNvGrpSpPr/>
        <p:nvPr/>
      </p:nvGrpSpPr>
      <p:grpSpPr>
        <a:xfrm>
          <a:off x="0" y="0"/>
          <a:ext cx="0" cy="0"/>
          <a:chOff x="0" y="0"/>
          <a:chExt cx="0" cy="0"/>
        </a:xfrm>
      </p:grpSpPr>
      <p:sp>
        <p:nvSpPr>
          <p:cNvPr id="15" name="四角形: 角を丸くする 14">
            <a:extLst>
              <a:ext uri="{FF2B5EF4-FFF2-40B4-BE49-F238E27FC236}">
                <a16:creationId xmlns:a16="http://schemas.microsoft.com/office/drawing/2014/main" id="{EF3B4B4B-3734-4845-B595-55F5CD231098}"/>
              </a:ext>
            </a:extLst>
          </p:cNvPr>
          <p:cNvSpPr/>
          <p:nvPr/>
        </p:nvSpPr>
        <p:spPr>
          <a:xfrm>
            <a:off x="8565989" y="6519486"/>
            <a:ext cx="416378" cy="254233"/>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sp>
        <p:nvSpPr>
          <p:cNvPr id="16" name="スライド番号プレースホルダー 5">
            <a:extLst>
              <a:ext uri="{FF2B5EF4-FFF2-40B4-BE49-F238E27FC236}">
                <a16:creationId xmlns:a16="http://schemas.microsoft.com/office/drawing/2014/main" id="{1E28AA04-7433-4BB7-BEBE-3D5BF3A4822F}"/>
              </a:ext>
            </a:extLst>
          </p:cNvPr>
          <p:cNvSpPr>
            <a:spLocks noGrp="1"/>
          </p:cNvSpPr>
          <p:nvPr>
            <p:ph type="sldNum" sz="quarter" idx="12"/>
          </p:nvPr>
        </p:nvSpPr>
        <p:spPr>
          <a:xfrm>
            <a:off x="8508837" y="6500947"/>
            <a:ext cx="530680" cy="291312"/>
          </a:xfrm>
        </p:spPr>
        <p:txBody>
          <a:bodyPr/>
          <a:lstStyle>
            <a:lvl1pPr algn="ctr">
              <a:defRPr sz="1350">
                <a:solidFill>
                  <a:srgbClr val="333333"/>
                </a:solidFill>
                <a:latin typeface="Meiryo UI" panose="020B0604030504040204" pitchFamily="50" charset="-128"/>
                <a:ea typeface="Meiryo UI" panose="020B0604030504040204" pitchFamily="50" charset="-128"/>
              </a:defRPr>
            </a:lvl1pPr>
          </a:lstStyle>
          <a:p>
            <a:fld id="{083F1F51-70BD-4BAF-B0DB-F49B2482DAAB}" type="slidenum">
              <a:rPr lang="ja-JP" altLang="en-US" smtClean="0"/>
              <a:pPr/>
              <a:t>‹#›</a:t>
            </a:fld>
            <a:endParaRPr lang="ja-JP" altLang="en-US"/>
          </a:p>
        </p:txBody>
      </p:sp>
      <p:sp>
        <p:nvSpPr>
          <p:cNvPr id="9" name="テキスト プレースホルダー 16">
            <a:extLst>
              <a:ext uri="{FF2B5EF4-FFF2-40B4-BE49-F238E27FC236}">
                <a16:creationId xmlns:a16="http://schemas.microsoft.com/office/drawing/2014/main" id="{639E35D3-B17D-4EF0-8CA5-AA493F2AABFE}"/>
              </a:ext>
            </a:extLst>
          </p:cNvPr>
          <p:cNvSpPr>
            <a:spLocks noGrp="1"/>
          </p:cNvSpPr>
          <p:nvPr>
            <p:ph type="body" sz="quarter" idx="11" hasCustomPrompt="1"/>
          </p:nvPr>
        </p:nvSpPr>
        <p:spPr>
          <a:xfrm>
            <a:off x="0" y="6462675"/>
            <a:ext cx="8451687" cy="357053"/>
          </a:xfrm>
        </p:spPr>
        <p:txBody>
          <a:bodyPr>
            <a:noAutofit/>
          </a:bodyPr>
          <a:lstStyle>
            <a:lvl1pPr marL="0" indent="0">
              <a:buNone/>
              <a:defRPr sz="2000"/>
            </a:lvl1pPr>
            <a:lvl4pPr marL="1028700" indent="0">
              <a:buNone/>
              <a:defRPr sz="1500"/>
            </a:lvl4pPr>
          </a:lstStyle>
          <a:p>
            <a:pPr lvl="0"/>
            <a:r>
              <a:rPr kumimoji="1" lang="en-US" altLang="ja-JP"/>
              <a:t>[books]</a:t>
            </a:r>
            <a:endParaRPr kumimoji="1" lang="ja-JP" altLang="en-US"/>
          </a:p>
        </p:txBody>
      </p:sp>
      <p:cxnSp>
        <p:nvCxnSpPr>
          <p:cNvPr id="10" name="直線コネクタ 6">
            <a:extLst>
              <a:ext uri="{FF2B5EF4-FFF2-40B4-BE49-F238E27FC236}">
                <a16:creationId xmlns:a16="http://schemas.microsoft.com/office/drawing/2014/main" id="{0DCBBAD7-75C7-4446-AB2C-163E81CD4FEB}"/>
              </a:ext>
            </a:extLst>
          </p:cNvPr>
          <p:cNvCxnSpPr>
            <a:cxnSpLocks/>
          </p:cNvCxnSpPr>
          <p:nvPr/>
        </p:nvCxnSpPr>
        <p:spPr>
          <a:xfrm>
            <a:off x="0" y="6383962"/>
            <a:ext cx="9144000" cy="12700"/>
          </a:xfrm>
          <a:prstGeom prst="straightConnector1">
            <a:avLst/>
          </a:prstGeom>
          <a:ln>
            <a:solidFill>
              <a:srgbClr val="EA5514"/>
            </a:solidFill>
          </a:ln>
        </p:spPr>
        <p:style>
          <a:lnRef idx="1">
            <a:schemeClr val="accent1"/>
          </a:lnRef>
          <a:fillRef idx="0">
            <a:schemeClr val="accent1"/>
          </a:fillRef>
          <a:effectRef idx="0">
            <a:schemeClr val="accent1"/>
          </a:effectRef>
          <a:fontRef idx="minor">
            <a:schemeClr val="tx1"/>
          </a:fontRef>
        </p:style>
      </p:cxnSp>
      <p:sp>
        <p:nvSpPr>
          <p:cNvPr id="11" name="テキスト ボックス 10">
            <a:extLst>
              <a:ext uri="{FF2B5EF4-FFF2-40B4-BE49-F238E27FC236}">
                <a16:creationId xmlns:a16="http://schemas.microsoft.com/office/drawing/2014/main" id="{B2C05DD2-C773-4F3B-8CEA-BCC1FED4B7A8}"/>
              </a:ext>
            </a:extLst>
          </p:cNvPr>
          <p:cNvSpPr txBox="1"/>
          <p:nvPr/>
        </p:nvSpPr>
        <p:spPr>
          <a:xfrm>
            <a:off x="0" y="6159694"/>
            <a:ext cx="1950244" cy="253916"/>
          </a:xfrm>
          <a:prstGeom prst="rect">
            <a:avLst/>
          </a:prstGeom>
          <a:noFill/>
        </p:spPr>
        <p:txBody>
          <a:bodyPr wrap="square" rtlCol="0">
            <a:spAutoFit/>
          </a:bodyPr>
          <a:lstStyle/>
          <a:p>
            <a:r>
              <a:rPr kumimoji="1" lang="en-US" altLang="ja-JP" sz="1050">
                <a:solidFill>
                  <a:srgbClr val="EA5514"/>
                </a:solidFill>
                <a:latin typeface="Meiryo UI" panose="020B0604030504040204" pitchFamily="50" charset="-128"/>
                <a:ea typeface="Meiryo UI" panose="020B0604030504040204" pitchFamily="50" charset="-128"/>
              </a:rPr>
              <a:t>FUN Medical Project 2018</a:t>
            </a:r>
            <a:endParaRPr kumimoji="1" lang="ja-JP" altLang="en-US" sz="1050">
              <a:solidFill>
                <a:srgbClr val="EA5514"/>
              </a:solidFill>
              <a:latin typeface="Meiryo UI" panose="020B0604030504040204" pitchFamily="50" charset="-128"/>
              <a:ea typeface="Meiryo UI" panose="020B0604030504040204" pitchFamily="50" charset="-128"/>
            </a:endParaRPr>
          </a:p>
        </p:txBody>
      </p:sp>
      <p:pic>
        <p:nvPicPr>
          <p:cNvPr id="13" name="図 2" descr="クリップアート が含まれている画像&#10;&#10;非常に高い精度で生成された説明">
            <a:extLst>
              <a:ext uri="{FF2B5EF4-FFF2-40B4-BE49-F238E27FC236}">
                <a16:creationId xmlns:a16="http://schemas.microsoft.com/office/drawing/2014/main" id="{E96DC2B0-6A5C-4AE5-8B9F-4A4D4883484E}"/>
              </a:ext>
            </a:extLst>
          </p:cNvPr>
          <p:cNvPicPr>
            <a:picLocks noChangeAspect="1"/>
          </p:cNvPicPr>
          <p:nvPr/>
        </p:nvPicPr>
        <p:blipFill>
          <a:blip r:embed="rId2"/>
          <a:stretch>
            <a:fillRect/>
          </a:stretch>
        </p:blipFill>
        <p:spPr>
          <a:xfrm>
            <a:off x="7830793" y="192427"/>
            <a:ext cx="1051814" cy="504000"/>
          </a:xfrm>
          <a:prstGeom prst="rect">
            <a:avLst/>
          </a:prstGeom>
        </p:spPr>
      </p:pic>
      <p:sp>
        <p:nvSpPr>
          <p:cNvPr id="8" name="四角形: 角を丸くする 7">
            <a:extLst>
              <a:ext uri="{FF2B5EF4-FFF2-40B4-BE49-F238E27FC236}">
                <a16:creationId xmlns:a16="http://schemas.microsoft.com/office/drawing/2014/main" id="{64602038-26CE-446F-B162-0B6BB7C16B18}"/>
              </a:ext>
            </a:extLst>
          </p:cNvPr>
          <p:cNvSpPr/>
          <p:nvPr userDrawn="1"/>
        </p:nvSpPr>
        <p:spPr>
          <a:xfrm>
            <a:off x="8565989" y="6519486"/>
            <a:ext cx="416378" cy="254233"/>
          </a:xfrm>
          <a:prstGeom prst="roundRect">
            <a:avLst>
              <a:gd name="adj" fmla="val 5000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sz="1350"/>
          </a:p>
        </p:txBody>
      </p:sp>
      <p:cxnSp>
        <p:nvCxnSpPr>
          <p:cNvPr id="12" name="直線コネクタ 6">
            <a:extLst>
              <a:ext uri="{FF2B5EF4-FFF2-40B4-BE49-F238E27FC236}">
                <a16:creationId xmlns:a16="http://schemas.microsoft.com/office/drawing/2014/main" id="{EBA66992-EE5E-4181-946D-125824167541}"/>
              </a:ext>
            </a:extLst>
          </p:cNvPr>
          <p:cNvCxnSpPr>
            <a:cxnSpLocks/>
          </p:cNvCxnSpPr>
          <p:nvPr userDrawn="1"/>
        </p:nvCxnSpPr>
        <p:spPr>
          <a:xfrm>
            <a:off x="0" y="6383962"/>
            <a:ext cx="9144000" cy="12700"/>
          </a:xfrm>
          <a:prstGeom prst="straightConnector1">
            <a:avLst/>
          </a:prstGeom>
          <a:ln>
            <a:solidFill>
              <a:srgbClr val="E4007F"/>
            </a:solidFill>
          </a:ln>
        </p:spPr>
        <p:style>
          <a:lnRef idx="1">
            <a:schemeClr val="accent1"/>
          </a:lnRef>
          <a:fillRef idx="0">
            <a:schemeClr val="accent1"/>
          </a:fillRef>
          <a:effectRef idx="0">
            <a:schemeClr val="accent1"/>
          </a:effectRef>
          <a:fontRef idx="minor">
            <a:schemeClr val="tx1"/>
          </a:fontRef>
        </p:style>
      </p:cxnSp>
      <p:sp>
        <p:nvSpPr>
          <p:cNvPr id="14" name="テキスト ボックス 13">
            <a:extLst>
              <a:ext uri="{FF2B5EF4-FFF2-40B4-BE49-F238E27FC236}">
                <a16:creationId xmlns:a16="http://schemas.microsoft.com/office/drawing/2014/main" id="{7A563CF7-4F2A-4218-934D-3450A3CEEA18}"/>
              </a:ext>
            </a:extLst>
          </p:cNvPr>
          <p:cNvSpPr txBox="1"/>
          <p:nvPr userDrawn="1"/>
        </p:nvSpPr>
        <p:spPr>
          <a:xfrm>
            <a:off x="0" y="6159694"/>
            <a:ext cx="1950244" cy="253916"/>
          </a:xfrm>
          <a:prstGeom prst="rect">
            <a:avLst/>
          </a:prstGeom>
          <a:noFill/>
        </p:spPr>
        <p:txBody>
          <a:bodyPr wrap="square" rtlCol="0">
            <a:spAutoFit/>
          </a:bodyPr>
          <a:lstStyle/>
          <a:p>
            <a:r>
              <a:rPr kumimoji="1" lang="en-US" altLang="ja-JP" sz="1050">
                <a:solidFill>
                  <a:srgbClr val="E4007F"/>
                </a:solidFill>
                <a:latin typeface="Meiryo UI" panose="020B0604030504040204" pitchFamily="50" charset="-128"/>
                <a:ea typeface="Meiryo UI" panose="020B0604030504040204" pitchFamily="50" charset="-128"/>
              </a:rPr>
              <a:t>FUN Medical Project 2018</a:t>
            </a:r>
            <a:endParaRPr kumimoji="1" lang="ja-JP" altLang="en-US" sz="1050">
              <a:solidFill>
                <a:srgbClr val="E4007F"/>
              </a:solidFill>
              <a:latin typeface="Meiryo UI" panose="020B0604030504040204" pitchFamily="50" charset="-128"/>
              <a:ea typeface="Meiryo UI" panose="020B0604030504040204" pitchFamily="50" charset="-128"/>
            </a:endParaRPr>
          </a:p>
        </p:txBody>
      </p:sp>
      <p:pic>
        <p:nvPicPr>
          <p:cNvPr id="17" name="図 2" descr="クリップアート が含まれている画像&#10;&#10;非常に高い精度で生成された説明">
            <a:extLst>
              <a:ext uri="{FF2B5EF4-FFF2-40B4-BE49-F238E27FC236}">
                <a16:creationId xmlns:a16="http://schemas.microsoft.com/office/drawing/2014/main" id="{0B49CEF0-11E4-40CE-9AB7-A06E8C7C4F29}"/>
              </a:ext>
            </a:extLst>
          </p:cNvPr>
          <p:cNvPicPr>
            <a:picLocks noChangeAspect="1"/>
          </p:cNvPicPr>
          <p:nvPr userDrawn="1"/>
        </p:nvPicPr>
        <p:blipFill>
          <a:blip r:embed="rId2"/>
          <a:stretch>
            <a:fillRect/>
          </a:stretch>
        </p:blipFill>
        <p:spPr>
          <a:xfrm>
            <a:off x="7830793" y="192427"/>
            <a:ext cx="1051814" cy="504000"/>
          </a:xfrm>
          <a:prstGeom prst="rect">
            <a:avLst/>
          </a:prstGeom>
        </p:spPr>
      </p:pic>
    </p:spTree>
    <p:extLst>
      <p:ext uri="{BB962C8B-B14F-4D97-AF65-F5344CB8AC3E}">
        <p14:creationId xmlns:p14="http://schemas.microsoft.com/office/powerpoint/2010/main" val="422805588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FC82BFDC-2829-4665-86FA-F09FD3EBA2DC}"/>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F12B346-EFDD-42E8-A184-8AF1A6FD9E38}"/>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スライド番号プレースホルダー 5">
            <a:extLst>
              <a:ext uri="{FF2B5EF4-FFF2-40B4-BE49-F238E27FC236}">
                <a16:creationId xmlns:a16="http://schemas.microsoft.com/office/drawing/2014/main" id="{E222B191-84FC-4C83-987A-91A8F863FCB8}"/>
              </a:ext>
            </a:extLst>
          </p:cNvPr>
          <p:cNvSpPr>
            <a:spLocks noGrp="1"/>
          </p:cNvSpPr>
          <p:nvPr>
            <p:ph type="sldNum" sz="quarter" idx="4"/>
          </p:nvPr>
        </p:nvSpPr>
        <p:spPr>
          <a:xfrm>
            <a:off x="8515349" y="6376713"/>
            <a:ext cx="351348"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083F1F51-70BD-4BAF-B0DB-F49B2482DAAB}" type="slidenum">
              <a:rPr kumimoji="1" lang="ja-JP" altLang="en-US" smtClean="0"/>
              <a:t>‹#›</a:t>
            </a:fld>
            <a:endParaRPr kumimoji="1" lang="ja-JP" altLang="en-US"/>
          </a:p>
        </p:txBody>
      </p:sp>
    </p:spTree>
    <p:extLst>
      <p:ext uri="{BB962C8B-B14F-4D97-AF65-F5344CB8AC3E}">
        <p14:creationId xmlns:p14="http://schemas.microsoft.com/office/powerpoint/2010/main" val="3836769380"/>
      </p:ext>
    </p:extLst>
  </p:cSld>
  <p:clrMap bg1="lt1" tx1="dk1" bg2="lt2" tx2="dk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Lst>
  <p:hf hdr="0" ftr="0" dt="0"/>
  <p:txStyles>
    <p:titleStyle>
      <a:lvl1pPr algn="l" defTabSz="685800" rtl="0" eaLnBrk="1" latinLnBrk="0" hangingPunct="1">
        <a:lnSpc>
          <a:spcPct val="90000"/>
        </a:lnSpc>
        <a:spcBef>
          <a:spcPct val="0"/>
        </a:spcBef>
        <a:buNone/>
        <a:defRPr kumimoji="1" sz="3300" kern="1200">
          <a:solidFill>
            <a:srgbClr val="333333"/>
          </a:solidFill>
          <a:latin typeface="Meiryo UI" panose="020B0604030504040204" pitchFamily="50" charset="-128"/>
          <a:ea typeface="Meiryo UI" panose="020B0604030504040204" pitchFamily="50" charset="-128"/>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kumimoji="1" sz="2400" kern="1200">
          <a:solidFill>
            <a:srgbClr val="333333"/>
          </a:solidFill>
          <a:latin typeface="Meiryo UI" panose="020B0604030504040204" pitchFamily="50" charset="-128"/>
          <a:ea typeface="Meiryo UI" panose="020B0604030504040204" pitchFamily="50" charset="-128"/>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kumimoji="1" sz="2100" kern="1200">
          <a:solidFill>
            <a:srgbClr val="333333"/>
          </a:solidFill>
          <a:latin typeface="Meiryo UI" panose="020B0604030504040204" pitchFamily="50" charset="-128"/>
          <a:ea typeface="Meiryo UI" panose="020B0604030504040204" pitchFamily="50" charset="-128"/>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kumimoji="1" sz="1800" kern="1200">
          <a:solidFill>
            <a:srgbClr val="333333"/>
          </a:solidFill>
          <a:latin typeface="Meiryo UI" panose="020B0604030504040204" pitchFamily="50" charset="-128"/>
          <a:ea typeface="Meiryo UI" panose="020B0604030504040204" pitchFamily="50" charset="-128"/>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kumimoji="1" sz="1500" kern="1200">
          <a:solidFill>
            <a:srgbClr val="333333"/>
          </a:solidFill>
          <a:latin typeface="Meiryo UI" panose="020B0604030504040204" pitchFamily="50" charset="-128"/>
          <a:ea typeface="Meiryo UI" panose="020B0604030504040204" pitchFamily="50" charset="-128"/>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kumimoji="1" sz="1500" kern="1200">
          <a:solidFill>
            <a:srgbClr val="333333"/>
          </a:solidFill>
          <a:latin typeface="Meiryo UI" panose="020B0604030504040204" pitchFamily="50" charset="-128"/>
          <a:ea typeface="Meiryo UI" panose="020B0604030504040204" pitchFamily="50" charset="-128"/>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kumimoji="1" sz="1350" kern="1200">
          <a:solidFill>
            <a:schemeClr val="tx1"/>
          </a:solidFill>
          <a:latin typeface="+mn-lt"/>
          <a:ea typeface="+mn-ea"/>
          <a:cs typeface="+mn-cs"/>
        </a:defRPr>
      </a:lvl9pPr>
    </p:bodyStyle>
    <p:otherStyle>
      <a:defPPr>
        <a:defRPr lang="ja-JP"/>
      </a:defPPr>
      <a:lvl1pPr marL="0" algn="l" defTabSz="685800" rtl="0" eaLnBrk="1" latinLnBrk="0" hangingPunct="1">
        <a:defRPr kumimoji="1" sz="1350" kern="1200">
          <a:solidFill>
            <a:schemeClr val="tx1"/>
          </a:solidFill>
          <a:latin typeface="+mn-lt"/>
          <a:ea typeface="+mn-ea"/>
          <a:cs typeface="+mn-cs"/>
        </a:defRPr>
      </a:lvl1pPr>
      <a:lvl2pPr marL="342900" algn="l" defTabSz="685800" rtl="0" eaLnBrk="1" latinLnBrk="0" hangingPunct="1">
        <a:defRPr kumimoji="1" sz="1350" kern="1200">
          <a:solidFill>
            <a:schemeClr val="tx1"/>
          </a:solidFill>
          <a:latin typeface="+mn-lt"/>
          <a:ea typeface="+mn-ea"/>
          <a:cs typeface="+mn-cs"/>
        </a:defRPr>
      </a:lvl2pPr>
      <a:lvl3pPr marL="685800" algn="l" defTabSz="685800" rtl="0" eaLnBrk="1" latinLnBrk="0" hangingPunct="1">
        <a:defRPr kumimoji="1" sz="1350" kern="1200">
          <a:solidFill>
            <a:schemeClr val="tx1"/>
          </a:solidFill>
          <a:latin typeface="+mn-lt"/>
          <a:ea typeface="+mn-ea"/>
          <a:cs typeface="+mn-cs"/>
        </a:defRPr>
      </a:lvl3pPr>
      <a:lvl4pPr marL="1028700" algn="l" defTabSz="685800" rtl="0" eaLnBrk="1" latinLnBrk="0" hangingPunct="1">
        <a:defRPr kumimoji="1" sz="1350" kern="1200">
          <a:solidFill>
            <a:schemeClr val="tx1"/>
          </a:solidFill>
          <a:latin typeface="+mn-lt"/>
          <a:ea typeface="+mn-ea"/>
          <a:cs typeface="+mn-cs"/>
        </a:defRPr>
      </a:lvl4pPr>
      <a:lvl5pPr marL="1371600" algn="l" defTabSz="685800" rtl="0" eaLnBrk="1" latinLnBrk="0" hangingPunct="1">
        <a:defRPr kumimoji="1" sz="1350" kern="1200">
          <a:solidFill>
            <a:schemeClr val="tx1"/>
          </a:solidFill>
          <a:latin typeface="+mn-lt"/>
          <a:ea typeface="+mn-ea"/>
          <a:cs typeface="+mn-cs"/>
        </a:defRPr>
      </a:lvl5pPr>
      <a:lvl6pPr marL="1714500" algn="l" defTabSz="685800" rtl="0" eaLnBrk="1" latinLnBrk="0" hangingPunct="1">
        <a:defRPr kumimoji="1" sz="1350" kern="1200">
          <a:solidFill>
            <a:schemeClr val="tx1"/>
          </a:solidFill>
          <a:latin typeface="+mn-lt"/>
          <a:ea typeface="+mn-ea"/>
          <a:cs typeface="+mn-cs"/>
        </a:defRPr>
      </a:lvl6pPr>
      <a:lvl7pPr marL="2057400" algn="l" defTabSz="685800" rtl="0" eaLnBrk="1" latinLnBrk="0" hangingPunct="1">
        <a:defRPr kumimoji="1" sz="1350" kern="1200">
          <a:solidFill>
            <a:schemeClr val="tx1"/>
          </a:solidFill>
          <a:latin typeface="+mn-lt"/>
          <a:ea typeface="+mn-ea"/>
          <a:cs typeface="+mn-cs"/>
        </a:defRPr>
      </a:lvl7pPr>
      <a:lvl8pPr marL="2400300" algn="l" defTabSz="685800" rtl="0" eaLnBrk="1" latinLnBrk="0" hangingPunct="1">
        <a:defRPr kumimoji="1" sz="1350" kern="1200">
          <a:solidFill>
            <a:schemeClr val="tx1"/>
          </a:solidFill>
          <a:latin typeface="+mn-lt"/>
          <a:ea typeface="+mn-ea"/>
          <a:cs typeface="+mn-cs"/>
        </a:defRPr>
      </a:lvl8pPr>
      <a:lvl9pPr marL="2743200" algn="l" defTabSz="685800" rtl="0" eaLnBrk="1" latinLnBrk="0" hangingPunct="1">
        <a:defRPr kumimoji="1"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1335B69-4E86-3B41-A37C-C228BFD04479}"/>
              </a:ext>
            </a:extLst>
          </p:cNvPr>
          <p:cNvSpPr>
            <a:spLocks noGrp="1"/>
          </p:cNvSpPr>
          <p:nvPr>
            <p:ph type="ctrTitle"/>
          </p:nvPr>
        </p:nvSpPr>
        <p:spPr/>
        <p:txBody>
          <a:bodyPr/>
          <a:lstStyle/>
          <a:p>
            <a:r>
              <a:rPr kumimoji="1" lang="en-US" altLang="ja-JP" sz="7200" err="1"/>
              <a:t>Viscator</a:t>
            </a:r>
            <a:br>
              <a:rPr kumimoji="1" lang="en-US" altLang="ja-JP" sz="7200"/>
            </a:br>
            <a:r>
              <a:rPr kumimoji="1" lang="en-US" altLang="ja-JP" sz="1800"/>
              <a:t>Visualized Sense Indicator</a:t>
            </a:r>
            <a:endParaRPr kumimoji="1" lang="ja-JP" altLang="en-US" sz="7200"/>
          </a:p>
        </p:txBody>
      </p:sp>
      <p:sp>
        <p:nvSpPr>
          <p:cNvPr id="3" name="字幕 2">
            <a:extLst>
              <a:ext uri="{FF2B5EF4-FFF2-40B4-BE49-F238E27FC236}">
                <a16:creationId xmlns:a16="http://schemas.microsoft.com/office/drawing/2014/main" id="{D9F43916-9288-1540-BFE1-669259014B10}"/>
              </a:ext>
            </a:extLst>
          </p:cNvPr>
          <p:cNvSpPr>
            <a:spLocks noGrp="1"/>
          </p:cNvSpPr>
          <p:nvPr>
            <p:ph type="subTitle" idx="1"/>
          </p:nvPr>
        </p:nvSpPr>
        <p:spPr/>
        <p:txBody>
          <a:bodyPr vert="horz" lIns="91440" tIns="45720" rIns="91440" bIns="45720" rtlCol="0" anchor="t">
            <a:normAutofit/>
          </a:bodyPr>
          <a:lstStyle/>
          <a:p>
            <a:r>
              <a:rPr lang="ja-JP" altLang="en-US"/>
              <a:t>今</a:t>
            </a:r>
            <a:r>
              <a:rPr kumimoji="1" lang="ja-JP" altLang="en-US"/>
              <a:t>野了輔　</a:t>
            </a:r>
            <a:r>
              <a:rPr lang="ja-JP" altLang="en-US"/>
              <a:t>白</a:t>
            </a:r>
            <a:r>
              <a:rPr kumimoji="1" lang="ja-JP" altLang="en-US"/>
              <a:t>波瀬航　谷誠人　松本大知</a:t>
            </a:r>
          </a:p>
        </p:txBody>
      </p:sp>
      <p:sp>
        <p:nvSpPr>
          <p:cNvPr id="4" name="テキスト プレースホルダー 3">
            <a:extLst>
              <a:ext uri="{FF2B5EF4-FFF2-40B4-BE49-F238E27FC236}">
                <a16:creationId xmlns:a16="http://schemas.microsoft.com/office/drawing/2014/main" id="{2609AED1-8ECA-4748-A864-A659AF1AB4D7}"/>
              </a:ext>
            </a:extLst>
          </p:cNvPr>
          <p:cNvSpPr>
            <a:spLocks noGrp="1"/>
          </p:cNvSpPr>
          <p:nvPr>
            <p:ph type="body" sz="quarter" idx="11"/>
          </p:nvPr>
        </p:nvSpPr>
        <p:spPr/>
        <p:txBody>
          <a:bodyPr/>
          <a:lstStyle/>
          <a:p>
            <a:r>
              <a:rPr kumimoji="1" lang="en-US" altLang="ja-JP"/>
              <a:t>12</a:t>
            </a:r>
            <a:endParaRPr kumimoji="1" lang="ja-JP" altLang="en-US"/>
          </a:p>
        </p:txBody>
      </p:sp>
      <p:sp>
        <p:nvSpPr>
          <p:cNvPr id="5" name="テキスト プレースホルダー 4">
            <a:extLst>
              <a:ext uri="{FF2B5EF4-FFF2-40B4-BE49-F238E27FC236}">
                <a16:creationId xmlns:a16="http://schemas.microsoft.com/office/drawing/2014/main" id="{1CD53406-30F0-C640-AE7E-D5FC7D5BF5C9}"/>
              </a:ext>
            </a:extLst>
          </p:cNvPr>
          <p:cNvSpPr>
            <a:spLocks noGrp="1"/>
          </p:cNvSpPr>
          <p:nvPr>
            <p:ph type="body" sz="quarter" idx="12"/>
          </p:nvPr>
        </p:nvSpPr>
        <p:spPr/>
        <p:txBody>
          <a:bodyPr/>
          <a:lstStyle/>
          <a:p>
            <a:r>
              <a:rPr kumimoji="1" lang="en-US" altLang="ja-JP"/>
              <a:t>D</a:t>
            </a:r>
            <a:endParaRPr kumimoji="1" lang="ja-JP" altLang="en-US"/>
          </a:p>
        </p:txBody>
      </p:sp>
      <p:sp>
        <p:nvSpPr>
          <p:cNvPr id="6" name="テキスト プレースホルダー 5">
            <a:extLst>
              <a:ext uri="{FF2B5EF4-FFF2-40B4-BE49-F238E27FC236}">
                <a16:creationId xmlns:a16="http://schemas.microsoft.com/office/drawing/2014/main" id="{00B49F2E-DA05-8849-9C42-9AB0F8486F3C}"/>
              </a:ext>
            </a:extLst>
          </p:cNvPr>
          <p:cNvSpPr>
            <a:spLocks noGrp="1"/>
          </p:cNvSpPr>
          <p:nvPr>
            <p:ph type="body" sz="quarter" idx="14"/>
          </p:nvPr>
        </p:nvSpPr>
        <p:spPr/>
        <p:txBody>
          <a:bodyPr/>
          <a:lstStyle/>
          <a:p>
            <a:r>
              <a:rPr kumimoji="1" lang="en-US" altLang="ja-JP"/>
              <a:t>7</a:t>
            </a:r>
            <a:endParaRPr kumimoji="1" lang="ja-JP" altLang="en-US"/>
          </a:p>
        </p:txBody>
      </p:sp>
      <p:sp>
        <p:nvSpPr>
          <p:cNvPr id="7" name="テキスト プレースホルダー 6">
            <a:extLst>
              <a:ext uri="{FF2B5EF4-FFF2-40B4-BE49-F238E27FC236}">
                <a16:creationId xmlns:a16="http://schemas.microsoft.com/office/drawing/2014/main" id="{08960823-D24B-9340-AD80-F8588DB3C081}"/>
              </a:ext>
            </a:extLst>
          </p:cNvPr>
          <p:cNvSpPr>
            <a:spLocks noGrp="1"/>
          </p:cNvSpPr>
          <p:nvPr>
            <p:ph type="body" sz="quarter" idx="15"/>
          </p:nvPr>
        </p:nvSpPr>
        <p:spPr/>
        <p:txBody>
          <a:bodyPr/>
          <a:lstStyle/>
          <a:p>
            <a:r>
              <a:rPr kumimoji="1" lang="en-US" altLang="ja-JP"/>
              <a:t>2018</a:t>
            </a:r>
            <a:endParaRPr kumimoji="1" lang="ja-JP" altLang="en-US"/>
          </a:p>
        </p:txBody>
      </p:sp>
    </p:spTree>
    <p:extLst>
      <p:ext uri="{BB962C8B-B14F-4D97-AF65-F5344CB8AC3E}">
        <p14:creationId xmlns:p14="http://schemas.microsoft.com/office/powerpoint/2010/main" val="29227859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9F316AA-0059-43A6-9544-9B5F680F559D}"/>
              </a:ext>
            </a:extLst>
          </p:cNvPr>
          <p:cNvSpPr>
            <a:spLocks noGrp="1"/>
          </p:cNvSpPr>
          <p:nvPr>
            <p:ph type="title"/>
          </p:nvPr>
        </p:nvSpPr>
        <p:spPr/>
        <p:txBody>
          <a:bodyPr>
            <a:noAutofit/>
          </a:bodyPr>
          <a:lstStyle/>
          <a:p>
            <a:r>
              <a:rPr lang="ja-JP" altLang="en-US" sz="3200"/>
              <a:t>背景</a:t>
            </a:r>
            <a:endParaRPr lang="en-US" altLang="ja-JP" sz="3200"/>
          </a:p>
        </p:txBody>
      </p:sp>
      <p:sp>
        <p:nvSpPr>
          <p:cNvPr id="4" name="スライド番号プレースホルダー 3">
            <a:extLst>
              <a:ext uri="{FF2B5EF4-FFF2-40B4-BE49-F238E27FC236}">
                <a16:creationId xmlns:a16="http://schemas.microsoft.com/office/drawing/2014/main" id="{11170807-4CFB-4532-9222-C033CD9D0056}"/>
              </a:ext>
            </a:extLst>
          </p:cNvPr>
          <p:cNvSpPr>
            <a:spLocks noGrp="1"/>
          </p:cNvSpPr>
          <p:nvPr>
            <p:ph type="sldNum" sz="quarter" idx="12"/>
          </p:nvPr>
        </p:nvSpPr>
        <p:spPr/>
        <p:txBody>
          <a:bodyPr/>
          <a:lstStyle/>
          <a:p>
            <a:fld id="{083F1F51-70BD-4BAF-B0DB-F49B2482DAAB}" type="slidenum">
              <a:rPr lang="ja-JP" altLang="en-US" smtClean="0"/>
              <a:pPr/>
              <a:t>1</a:t>
            </a:fld>
            <a:endParaRPr lang="ja-JP" altLang="en-US"/>
          </a:p>
        </p:txBody>
      </p:sp>
      <p:sp>
        <p:nvSpPr>
          <p:cNvPr id="5" name="テキスト プレースホルダー 4">
            <a:extLst>
              <a:ext uri="{FF2B5EF4-FFF2-40B4-BE49-F238E27FC236}">
                <a16:creationId xmlns:a16="http://schemas.microsoft.com/office/drawing/2014/main" id="{92C90CB7-A071-4087-B673-61395EDAE187}"/>
              </a:ext>
            </a:extLst>
          </p:cNvPr>
          <p:cNvSpPr>
            <a:spLocks noGrp="1"/>
          </p:cNvSpPr>
          <p:nvPr>
            <p:ph type="body" sz="quarter" idx="11"/>
          </p:nvPr>
        </p:nvSpPr>
        <p:spPr/>
        <p:txBody>
          <a:bodyPr/>
          <a:lstStyle/>
          <a:p>
            <a:endParaRPr kumimoji="1" lang="ja-JP" altLang="en-US" sz="1800"/>
          </a:p>
        </p:txBody>
      </p:sp>
      <p:sp>
        <p:nvSpPr>
          <p:cNvPr id="14" name="テキスト ボックス 13">
            <a:extLst>
              <a:ext uri="{FF2B5EF4-FFF2-40B4-BE49-F238E27FC236}">
                <a16:creationId xmlns:a16="http://schemas.microsoft.com/office/drawing/2014/main" id="{E5E580D8-F74E-974C-8A96-40C0EF714CC6}"/>
              </a:ext>
            </a:extLst>
          </p:cNvPr>
          <p:cNvSpPr txBox="1"/>
          <p:nvPr/>
        </p:nvSpPr>
        <p:spPr>
          <a:xfrm>
            <a:off x="348076" y="2217328"/>
            <a:ext cx="8447849" cy="1323439"/>
          </a:xfrm>
          <a:prstGeom prst="rect">
            <a:avLst/>
          </a:prstGeom>
          <a:noFill/>
        </p:spPr>
        <p:txBody>
          <a:bodyPr wrap="square" rtlCol="0">
            <a:spAutoFit/>
          </a:bodyPr>
          <a:lstStyle/>
          <a:p>
            <a:r>
              <a:rPr lang="ja-JP" altLang="en-US" sz="4000">
                <a:solidFill>
                  <a:srgbClr val="333333"/>
                </a:solidFill>
                <a:latin typeface="Meiryo UI" panose="020B0604030504040204" pitchFamily="50" charset="-128"/>
                <a:ea typeface="Meiryo UI" panose="020B0604030504040204" pitchFamily="50" charset="-128"/>
              </a:rPr>
              <a:t>健康管理の為に、自身のバイタルデータを</a:t>
            </a:r>
            <a:endParaRPr lang="en-US" altLang="ja-JP" sz="4000">
              <a:solidFill>
                <a:srgbClr val="333333"/>
              </a:solidFill>
              <a:latin typeface="Meiryo UI" panose="020B0604030504040204" pitchFamily="50" charset="-128"/>
              <a:ea typeface="Meiryo UI" panose="020B0604030504040204" pitchFamily="50" charset="-128"/>
            </a:endParaRPr>
          </a:p>
          <a:p>
            <a:pPr algn="ctr"/>
            <a:r>
              <a:rPr lang="ja-JP" altLang="en-US" sz="4000">
                <a:solidFill>
                  <a:srgbClr val="333333"/>
                </a:solidFill>
                <a:latin typeface="Meiryo UI" panose="020B0604030504040204" pitchFamily="50" charset="-128"/>
                <a:ea typeface="Meiryo UI" panose="020B0604030504040204" pitchFamily="50" charset="-128"/>
              </a:rPr>
              <a:t>モニタリングする人が増加</a:t>
            </a:r>
          </a:p>
        </p:txBody>
      </p:sp>
      <p:sp>
        <p:nvSpPr>
          <p:cNvPr id="18" name="テキスト ボックス 17">
            <a:extLst>
              <a:ext uri="{FF2B5EF4-FFF2-40B4-BE49-F238E27FC236}">
                <a16:creationId xmlns:a16="http://schemas.microsoft.com/office/drawing/2014/main" id="{44F94135-5601-214A-A3CC-A3C3134BDCA7}"/>
              </a:ext>
            </a:extLst>
          </p:cNvPr>
          <p:cNvSpPr txBox="1"/>
          <p:nvPr/>
        </p:nvSpPr>
        <p:spPr>
          <a:xfrm>
            <a:off x="984263" y="4194150"/>
            <a:ext cx="7175473" cy="707886"/>
          </a:xfrm>
          <a:prstGeom prst="rect">
            <a:avLst/>
          </a:prstGeom>
          <a:noFill/>
        </p:spPr>
        <p:txBody>
          <a:bodyPr wrap="square" rtlCol="0">
            <a:spAutoFit/>
          </a:bodyPr>
          <a:lstStyle/>
          <a:p>
            <a:r>
              <a:rPr lang="ja-JP" altLang="en-US" sz="4000">
                <a:solidFill>
                  <a:srgbClr val="333333"/>
                </a:solidFill>
                <a:latin typeface="Meiryo UI" panose="020B0604030504040204" pitchFamily="50" charset="-128"/>
                <a:ea typeface="Meiryo UI" panose="020B0604030504040204" pitchFamily="50" charset="-128"/>
              </a:rPr>
              <a:t>フィットネスアプリケーションの需要増</a:t>
            </a:r>
          </a:p>
        </p:txBody>
      </p:sp>
      <p:sp>
        <p:nvSpPr>
          <p:cNvPr id="22" name="下矢印 21">
            <a:extLst>
              <a:ext uri="{FF2B5EF4-FFF2-40B4-BE49-F238E27FC236}">
                <a16:creationId xmlns:a16="http://schemas.microsoft.com/office/drawing/2014/main" id="{61EEBCAF-D2DE-E246-B6EB-44AD42DAC145}"/>
              </a:ext>
            </a:extLst>
          </p:cNvPr>
          <p:cNvSpPr/>
          <p:nvPr/>
        </p:nvSpPr>
        <p:spPr>
          <a:xfrm>
            <a:off x="4329683" y="3603199"/>
            <a:ext cx="484632" cy="528518"/>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1120093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2"/>
                                        </p:tgtEl>
                                        <p:attrNameLst>
                                          <p:attrName>style.visibility</p:attrName>
                                        </p:attrNameLst>
                                      </p:cBhvr>
                                      <p:to>
                                        <p:strVal val="visible"/>
                                      </p:to>
                                    </p:set>
                                    <p:animEffect transition="in" filter="blinds(horizontal)">
                                      <p:cBhvr>
                                        <p:cTn id="12" dur="500"/>
                                        <p:tgtEl>
                                          <p:spTgt spid="22"/>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8" grpId="0"/>
      <p:bldP spid="22"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図 10">
            <a:extLst>
              <a:ext uri="{FF2B5EF4-FFF2-40B4-BE49-F238E27FC236}">
                <a16:creationId xmlns:a16="http://schemas.microsoft.com/office/drawing/2014/main" id="{CBC296CB-D451-214D-87B2-0B1685511F22}"/>
              </a:ext>
            </a:extLst>
          </p:cNvPr>
          <p:cNvPicPr>
            <a:picLocks noChangeAspect="1"/>
          </p:cNvPicPr>
          <p:nvPr/>
        </p:nvPicPr>
        <p:blipFill rotWithShape="1">
          <a:blip r:embed="rId3"/>
          <a:srcRect t="4315" b="7806"/>
          <a:stretch/>
        </p:blipFill>
        <p:spPr>
          <a:xfrm>
            <a:off x="628650" y="1136442"/>
            <a:ext cx="3243511" cy="5067290"/>
          </a:xfrm>
          <a:prstGeom prst="rect">
            <a:avLst/>
          </a:prstGeom>
          <a:ln>
            <a:solidFill>
              <a:schemeClr val="tx1"/>
            </a:solidFill>
          </a:ln>
        </p:spPr>
      </p:pic>
      <p:pic>
        <p:nvPicPr>
          <p:cNvPr id="12" name="図 11">
            <a:extLst>
              <a:ext uri="{FF2B5EF4-FFF2-40B4-BE49-F238E27FC236}">
                <a16:creationId xmlns:a16="http://schemas.microsoft.com/office/drawing/2014/main" id="{06F01FEC-B642-CD4D-BBF9-D7C0D2F359C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285445" y="1136442"/>
            <a:ext cx="3167726" cy="5067290"/>
          </a:xfrm>
          <a:prstGeom prst="rect">
            <a:avLst/>
          </a:prstGeom>
          <a:ln>
            <a:solidFill>
              <a:schemeClr val="tx1"/>
            </a:solidFill>
          </a:ln>
        </p:spPr>
      </p:pic>
      <p:sp>
        <p:nvSpPr>
          <p:cNvPr id="2" name="タイトル 1">
            <a:extLst>
              <a:ext uri="{FF2B5EF4-FFF2-40B4-BE49-F238E27FC236}">
                <a16:creationId xmlns:a16="http://schemas.microsoft.com/office/drawing/2014/main" id="{69F316AA-0059-43A6-9544-9B5F680F559D}"/>
              </a:ext>
            </a:extLst>
          </p:cNvPr>
          <p:cNvSpPr>
            <a:spLocks noGrp="1"/>
          </p:cNvSpPr>
          <p:nvPr>
            <p:ph type="title"/>
          </p:nvPr>
        </p:nvSpPr>
        <p:spPr/>
        <p:txBody>
          <a:bodyPr>
            <a:noAutofit/>
          </a:bodyPr>
          <a:lstStyle/>
          <a:p>
            <a:r>
              <a:rPr kumimoji="1" lang="ja-JP" altLang="en-US" sz="3200"/>
              <a:t>既存フィットネスアプリの</a:t>
            </a:r>
            <a:r>
              <a:rPr lang="ja-JP" altLang="en-US" sz="3200"/>
              <a:t>問題点</a:t>
            </a:r>
            <a:endParaRPr kumimoji="1" lang="ja-JP" altLang="en-US" sz="3200"/>
          </a:p>
        </p:txBody>
      </p:sp>
      <p:sp>
        <p:nvSpPr>
          <p:cNvPr id="4" name="スライド番号プレースホルダー 3">
            <a:extLst>
              <a:ext uri="{FF2B5EF4-FFF2-40B4-BE49-F238E27FC236}">
                <a16:creationId xmlns:a16="http://schemas.microsoft.com/office/drawing/2014/main" id="{11170807-4CFB-4532-9222-C033CD9D0056}"/>
              </a:ext>
            </a:extLst>
          </p:cNvPr>
          <p:cNvSpPr>
            <a:spLocks noGrp="1"/>
          </p:cNvSpPr>
          <p:nvPr>
            <p:ph type="sldNum" sz="quarter" idx="12"/>
          </p:nvPr>
        </p:nvSpPr>
        <p:spPr/>
        <p:txBody>
          <a:bodyPr/>
          <a:lstStyle/>
          <a:p>
            <a:fld id="{083F1F51-70BD-4BAF-B0DB-F49B2482DAAB}" type="slidenum">
              <a:rPr lang="ja-JP" altLang="en-US" smtClean="0"/>
              <a:pPr/>
              <a:t>2</a:t>
            </a:fld>
            <a:endParaRPr lang="ja-JP" altLang="en-US"/>
          </a:p>
        </p:txBody>
      </p:sp>
      <p:sp>
        <p:nvSpPr>
          <p:cNvPr id="5" name="テキスト プレースホルダー 4">
            <a:extLst>
              <a:ext uri="{FF2B5EF4-FFF2-40B4-BE49-F238E27FC236}">
                <a16:creationId xmlns:a16="http://schemas.microsoft.com/office/drawing/2014/main" id="{92C90CB7-A071-4087-B673-61395EDAE187}"/>
              </a:ext>
            </a:extLst>
          </p:cNvPr>
          <p:cNvSpPr>
            <a:spLocks noGrp="1"/>
          </p:cNvSpPr>
          <p:nvPr>
            <p:ph type="body" sz="quarter" idx="11"/>
          </p:nvPr>
        </p:nvSpPr>
        <p:spPr/>
        <p:txBody>
          <a:bodyPr/>
          <a:lstStyle/>
          <a:p>
            <a:r>
              <a:rPr kumimoji="1" lang="ja-JP" altLang="en-US" sz="1800"/>
              <a:t>写真</a:t>
            </a:r>
            <a:r>
              <a:rPr kumimoji="1" lang="en-US" altLang="ja-JP" sz="1800"/>
              <a:t>:Android</a:t>
            </a:r>
            <a:r>
              <a:rPr kumimoji="1" lang="ja-JP" altLang="en-US" sz="1800"/>
              <a:t> </a:t>
            </a:r>
            <a:r>
              <a:rPr kumimoji="1" lang="en-US" altLang="ja-JP" sz="1800"/>
              <a:t>app</a:t>
            </a:r>
            <a:r>
              <a:rPr kumimoji="1" lang="ja-JP" altLang="en-US" sz="1800"/>
              <a:t> </a:t>
            </a:r>
            <a:r>
              <a:rPr kumimoji="1" lang="en-US" altLang="ja-JP" sz="1800"/>
              <a:t>“Google</a:t>
            </a:r>
            <a:r>
              <a:rPr kumimoji="1" lang="ja-JP" altLang="en-US" sz="1800"/>
              <a:t> </a:t>
            </a:r>
            <a:r>
              <a:rPr kumimoji="1" lang="en-US" altLang="ja-JP" sz="1800"/>
              <a:t>Fit”</a:t>
            </a:r>
            <a:r>
              <a:rPr kumimoji="1" lang="ja-JP" altLang="en-US" sz="1800"/>
              <a:t>より</a:t>
            </a:r>
          </a:p>
        </p:txBody>
      </p:sp>
      <p:sp>
        <p:nvSpPr>
          <p:cNvPr id="3" name="角丸四角形 2">
            <a:extLst>
              <a:ext uri="{FF2B5EF4-FFF2-40B4-BE49-F238E27FC236}">
                <a16:creationId xmlns:a16="http://schemas.microsoft.com/office/drawing/2014/main" id="{6F1B0175-A4BF-4340-B3B9-C74280E32DC4}"/>
              </a:ext>
            </a:extLst>
          </p:cNvPr>
          <p:cNvSpPr/>
          <p:nvPr/>
        </p:nvSpPr>
        <p:spPr>
          <a:xfrm>
            <a:off x="862311" y="2109749"/>
            <a:ext cx="7419371" cy="1253500"/>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ja-JP" altLang="en-US" sz="2800">
                <a:latin typeface="Meiryo UI" panose="020B0604030504040204" pitchFamily="34" charset="-128"/>
                <a:ea typeface="Meiryo UI" panose="020B0604030504040204" pitchFamily="34" charset="-128"/>
              </a:rPr>
              <a:t>①目標を自分で決められる為、</a:t>
            </a:r>
            <a:endParaRPr lang="en-US" altLang="ja-JP" sz="2800">
              <a:latin typeface="Meiryo UI" panose="020B0604030504040204" pitchFamily="34" charset="-128"/>
              <a:ea typeface="Meiryo UI" panose="020B0604030504040204" pitchFamily="34" charset="-128"/>
            </a:endParaRPr>
          </a:p>
          <a:p>
            <a:r>
              <a:rPr kumimoji="1" lang="ja-JP" altLang="en-US" sz="2800">
                <a:latin typeface="Meiryo UI" panose="020B0604030504040204" pitchFamily="34" charset="-128"/>
                <a:ea typeface="Meiryo UI" panose="020B0604030504040204" pitchFamily="34" charset="-128"/>
              </a:rPr>
              <a:t>行っている日常の運動が真に効率的ではない</a:t>
            </a:r>
            <a:endParaRPr kumimoji="1" lang="en-US" altLang="ja-JP" sz="2800">
              <a:latin typeface="Meiryo UI" panose="020B0604030504040204" pitchFamily="34" charset="-128"/>
              <a:ea typeface="Meiryo UI" panose="020B0604030504040204" pitchFamily="34" charset="-128"/>
            </a:endParaRPr>
          </a:p>
        </p:txBody>
      </p:sp>
      <p:sp>
        <p:nvSpPr>
          <p:cNvPr id="9" name="角丸四角形 8">
            <a:extLst>
              <a:ext uri="{FF2B5EF4-FFF2-40B4-BE49-F238E27FC236}">
                <a16:creationId xmlns:a16="http://schemas.microsoft.com/office/drawing/2014/main" id="{D280B18B-4997-F04E-A4F9-4C65606DBFB9}"/>
              </a:ext>
            </a:extLst>
          </p:cNvPr>
          <p:cNvSpPr/>
          <p:nvPr/>
        </p:nvSpPr>
        <p:spPr>
          <a:xfrm>
            <a:off x="862311" y="3808433"/>
            <a:ext cx="7419371" cy="1253500"/>
          </a:xfrm>
          <a:prstGeom prst="round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r>
              <a:rPr lang="en-US" altLang="ja-JP" sz="2800" dirty="0">
                <a:latin typeface="Meiryo UI" panose="020B0604030504040204" pitchFamily="34" charset="-128"/>
                <a:ea typeface="Meiryo UI" panose="020B0604030504040204" pitchFamily="34" charset="-128"/>
              </a:rPr>
              <a:t>②</a:t>
            </a:r>
            <a:r>
              <a:rPr lang="ja-JP" altLang="en-US" sz="2800" dirty="0">
                <a:latin typeface="Meiryo UI" panose="020B0604030504040204" pitchFamily="34" charset="-128"/>
                <a:ea typeface="Meiryo UI" panose="020B0604030504040204" pitchFamily="34" charset="-128"/>
              </a:rPr>
              <a:t>運動をサポートする機能ばかりで</a:t>
            </a:r>
            <a:r>
              <a:rPr lang="en-US" altLang="ja-JP" sz="2800">
                <a:latin typeface="Meiryo UI" panose="020B0604030504040204" pitchFamily="34" charset="-128"/>
                <a:ea typeface="Meiryo UI" panose="020B0604030504040204" pitchFamily="34" charset="-128"/>
              </a:rPr>
              <a:t>, ストレスやコンディション</a:t>
            </a:r>
            <a:r>
              <a:rPr lang="ja-JP" altLang="en-US" sz="2800">
                <a:latin typeface="Meiryo UI" panose="020B0604030504040204" pitchFamily="34" charset="-128"/>
                <a:ea typeface="Meiryo UI" panose="020B0604030504040204" pitchFamily="34" charset="-128"/>
              </a:rPr>
              <a:t>の管理まではサポートしていない</a:t>
            </a:r>
            <a:endParaRPr kumimoji="1" lang="en-US" altLang="ja-JP" sz="2800">
              <a:latin typeface="Meiryo UI" panose="020B0604030504040204" pitchFamily="34" charset="-128"/>
              <a:ea typeface="Meiryo UI" panose="020B0604030504040204" pitchFamily="34" charset="-128"/>
            </a:endParaRPr>
          </a:p>
        </p:txBody>
      </p:sp>
    </p:spTree>
    <p:extLst>
      <p:ext uri="{BB962C8B-B14F-4D97-AF65-F5344CB8AC3E}">
        <p14:creationId xmlns:p14="http://schemas.microsoft.com/office/powerpoint/2010/main" val="23192188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dissolve">
                                      <p:cBhvr>
                                        <p:cTn id="7" dur="500"/>
                                        <p:tgtEl>
                                          <p:spTgt spid="11"/>
                                        </p:tgtEl>
                                      </p:cBhvr>
                                    </p:animEffect>
                                  </p:childTnLst>
                                </p:cTn>
                              </p:par>
                            </p:childTnLst>
                          </p:cTn>
                        </p:par>
                        <p:par>
                          <p:cTn id="8" fill="hold">
                            <p:stCondLst>
                              <p:cond delay="500"/>
                            </p:stCondLst>
                            <p:childTnLst>
                              <p:par>
                                <p:cTn id="9" presetID="9" presetClass="entr" presetSubtype="0" fill="hold" nodeType="after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dissolve">
                                      <p:cBhvr>
                                        <p:cTn id="11" dur="500"/>
                                        <p:tgtEl>
                                          <p:spTgt spid="12"/>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3"/>
                                        </p:tgtEl>
                                        <p:attrNameLst>
                                          <p:attrName>style.visibility</p:attrName>
                                        </p:attrNameLst>
                                      </p:cBhvr>
                                      <p:to>
                                        <p:strVal val="visible"/>
                                      </p:to>
                                    </p:set>
                                    <p:animEffect transition="in" filter="dissolve">
                                      <p:cBhvr>
                                        <p:cTn id="16" dur="500"/>
                                        <p:tgtEl>
                                          <p:spTgt spid="3"/>
                                        </p:tgtEl>
                                      </p:cBhvr>
                                    </p:animEffect>
                                  </p:childTnLst>
                                </p:cTn>
                              </p:par>
                              <p:par>
                                <p:cTn id="17" presetID="9" presetClass="emph" presetSubtype="0" nodeType="withEffect">
                                  <p:stCondLst>
                                    <p:cond delay="0"/>
                                  </p:stCondLst>
                                  <p:childTnLst>
                                    <p:set>
                                      <p:cBhvr>
                                        <p:cTn id="18" dur="indefinite"/>
                                        <p:tgtEl>
                                          <p:spTgt spid="11"/>
                                        </p:tgtEl>
                                        <p:attrNameLst>
                                          <p:attrName>style.opacity</p:attrName>
                                        </p:attrNameLst>
                                      </p:cBhvr>
                                      <p:to>
                                        <p:strVal val="0.25"/>
                                      </p:to>
                                    </p:set>
                                    <p:animEffect filter="image" prLst="opacity: 0.25">
                                      <p:cBhvr rctx="IE">
                                        <p:cTn id="19" dur="indefinite"/>
                                        <p:tgtEl>
                                          <p:spTgt spid="11"/>
                                        </p:tgtEl>
                                      </p:cBhvr>
                                    </p:animEffect>
                                  </p:childTnLst>
                                </p:cTn>
                              </p:par>
                              <p:par>
                                <p:cTn id="20" presetID="9" presetClass="emph" presetSubtype="0" nodeType="withEffect">
                                  <p:stCondLst>
                                    <p:cond delay="0"/>
                                  </p:stCondLst>
                                  <p:childTnLst>
                                    <p:set>
                                      <p:cBhvr>
                                        <p:cTn id="21" dur="indefinite"/>
                                        <p:tgtEl>
                                          <p:spTgt spid="12"/>
                                        </p:tgtEl>
                                        <p:attrNameLst>
                                          <p:attrName>style.opacity</p:attrName>
                                        </p:attrNameLst>
                                      </p:cBhvr>
                                      <p:to>
                                        <p:strVal val="0.25"/>
                                      </p:to>
                                    </p:set>
                                    <p:animEffect filter="image" prLst="opacity: 0.25">
                                      <p:cBhvr rctx="IE">
                                        <p:cTn id="22" dur="indefinite"/>
                                        <p:tgtEl>
                                          <p:spTgt spid="12"/>
                                        </p:tgtEl>
                                      </p:cBhvr>
                                    </p:animEffect>
                                  </p:childTnLst>
                                </p:cTn>
                              </p:par>
                            </p:childTnLst>
                          </p:cTn>
                        </p:par>
                        <p:par>
                          <p:cTn id="23" fill="hold">
                            <p:stCondLst>
                              <p:cond delay="500"/>
                            </p:stCondLst>
                            <p:childTnLst>
                              <p:par>
                                <p:cTn id="24" presetID="9" presetClass="entr" presetSubtype="0" fill="hold" grpId="0"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dissolve">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44B016-EE90-4C23-964E-993CD3CB5FE1}"/>
              </a:ext>
            </a:extLst>
          </p:cNvPr>
          <p:cNvSpPr>
            <a:spLocks noGrp="1"/>
          </p:cNvSpPr>
          <p:nvPr>
            <p:ph type="title"/>
          </p:nvPr>
        </p:nvSpPr>
        <p:spPr>
          <a:xfrm>
            <a:off x="1851765" y="-106077"/>
            <a:ext cx="5440470" cy="1253500"/>
          </a:xfrm>
        </p:spPr>
        <p:txBody>
          <a:bodyPr>
            <a:noAutofit/>
          </a:bodyPr>
          <a:lstStyle/>
          <a:p>
            <a:pPr algn="ctr"/>
            <a:r>
              <a:rPr lang="en-US" altLang="ja-JP" sz="4400"/>
              <a:t>Viscator</a:t>
            </a:r>
            <a:br>
              <a:rPr lang="en-US" altLang="ja-JP" sz="3600"/>
            </a:br>
            <a:r>
              <a:rPr lang="en-US" altLang="ja-JP" sz="2800"/>
              <a:t>(</a:t>
            </a:r>
            <a:r>
              <a:rPr lang="en-US" altLang="ja-JP" sz="2800">
                <a:solidFill>
                  <a:srgbClr val="FF0000"/>
                </a:solidFill>
              </a:rPr>
              <a:t>Vi</a:t>
            </a:r>
            <a:r>
              <a:rPr lang="en-US" altLang="ja-JP" sz="2800"/>
              <a:t>sualized</a:t>
            </a:r>
            <a:r>
              <a:rPr lang="ja-JP" altLang="en-US" sz="2800"/>
              <a:t> </a:t>
            </a:r>
            <a:r>
              <a:rPr lang="en-US" altLang="ja-JP" sz="2800">
                <a:solidFill>
                  <a:srgbClr val="FF0000"/>
                </a:solidFill>
              </a:rPr>
              <a:t>S</a:t>
            </a:r>
            <a:r>
              <a:rPr lang="en-US" altLang="ja-JP" sz="2800">
                <a:solidFill>
                  <a:schemeClr val="tx1"/>
                </a:solidFill>
              </a:rPr>
              <a:t>ense</a:t>
            </a:r>
            <a:r>
              <a:rPr lang="ja-JP" altLang="en-US" sz="2800"/>
              <a:t> </a:t>
            </a:r>
            <a:r>
              <a:rPr lang="en-US" altLang="ja-JP" sz="2800"/>
              <a:t>Indi</a:t>
            </a:r>
            <a:r>
              <a:rPr lang="en-US" altLang="ja-JP" sz="2800">
                <a:solidFill>
                  <a:srgbClr val="FF0000"/>
                </a:solidFill>
              </a:rPr>
              <a:t>cator</a:t>
            </a:r>
            <a:r>
              <a:rPr lang="en-US" altLang="ja-JP" sz="2800"/>
              <a:t>)</a:t>
            </a:r>
            <a:endParaRPr kumimoji="1" lang="ja-JP" altLang="en-US" sz="3600"/>
          </a:p>
        </p:txBody>
      </p:sp>
      <p:sp>
        <p:nvSpPr>
          <p:cNvPr id="4" name="スライド番号プレースホルダー 3">
            <a:extLst>
              <a:ext uri="{FF2B5EF4-FFF2-40B4-BE49-F238E27FC236}">
                <a16:creationId xmlns:a16="http://schemas.microsoft.com/office/drawing/2014/main" id="{27C007FA-C149-4F27-9BC3-3A8063649D3F}"/>
              </a:ext>
            </a:extLst>
          </p:cNvPr>
          <p:cNvSpPr>
            <a:spLocks noGrp="1"/>
          </p:cNvSpPr>
          <p:nvPr>
            <p:ph type="sldNum" sz="quarter" idx="12"/>
          </p:nvPr>
        </p:nvSpPr>
        <p:spPr/>
        <p:txBody>
          <a:bodyPr/>
          <a:lstStyle/>
          <a:p>
            <a:fld id="{083F1F51-70BD-4BAF-B0DB-F49B2482DAAB}" type="slidenum">
              <a:rPr lang="ja-JP" altLang="en-US" smtClean="0"/>
              <a:pPr/>
              <a:t>3</a:t>
            </a:fld>
            <a:endParaRPr lang="ja-JP" altLang="en-US"/>
          </a:p>
        </p:txBody>
      </p:sp>
      <p:sp>
        <p:nvSpPr>
          <p:cNvPr id="5" name="テキスト プレースホルダー 4">
            <a:extLst>
              <a:ext uri="{FF2B5EF4-FFF2-40B4-BE49-F238E27FC236}">
                <a16:creationId xmlns:a16="http://schemas.microsoft.com/office/drawing/2014/main" id="{18EEBC97-1EDD-4A37-8D81-8351C59786BE}"/>
              </a:ext>
            </a:extLst>
          </p:cNvPr>
          <p:cNvSpPr>
            <a:spLocks noGrp="1"/>
          </p:cNvSpPr>
          <p:nvPr>
            <p:ph type="body" sz="quarter" idx="11"/>
          </p:nvPr>
        </p:nvSpPr>
        <p:spPr>
          <a:xfrm>
            <a:off x="0" y="6479731"/>
            <a:ext cx="8451687" cy="460968"/>
          </a:xfrm>
        </p:spPr>
        <p:txBody>
          <a:bodyPr/>
          <a:lstStyle/>
          <a:p>
            <a:endParaRPr kumimoji="1" lang="ja-JP" altLang="en-US" sz="1800"/>
          </a:p>
        </p:txBody>
      </p:sp>
      <p:sp>
        <p:nvSpPr>
          <p:cNvPr id="34" name="テキスト ボックス 33">
            <a:extLst>
              <a:ext uri="{FF2B5EF4-FFF2-40B4-BE49-F238E27FC236}">
                <a16:creationId xmlns:a16="http://schemas.microsoft.com/office/drawing/2014/main" id="{AC62F129-C907-45B6-A942-2C9B2758D845}"/>
              </a:ext>
            </a:extLst>
          </p:cNvPr>
          <p:cNvSpPr txBox="1"/>
          <p:nvPr/>
        </p:nvSpPr>
        <p:spPr>
          <a:xfrm>
            <a:off x="816642" y="5487738"/>
            <a:ext cx="2110042" cy="646331"/>
          </a:xfrm>
          <a:prstGeom prst="rect">
            <a:avLst/>
          </a:prstGeom>
          <a:noFill/>
        </p:spPr>
        <p:txBody>
          <a:bodyPr wrap="square" rtlCol="0">
            <a:spAutoFit/>
          </a:bodyPr>
          <a:lstStyle/>
          <a:p>
            <a:pPr algn="ctr"/>
            <a:r>
              <a:rPr kumimoji="1" lang="ja-JP" altLang="en-US">
                <a:latin typeface="Meiryo UI" panose="020B0604030504040204" pitchFamily="50" charset="-128"/>
                <a:ea typeface="Meiryo UI" panose="020B0604030504040204" pitchFamily="50" charset="-128"/>
              </a:rPr>
              <a:t>スマートウォッチから</a:t>
            </a:r>
            <a:endParaRPr kumimoji="1" lang="en-US" altLang="ja-JP">
              <a:latin typeface="Meiryo UI" panose="020B0604030504040204" pitchFamily="50" charset="-128"/>
              <a:ea typeface="Meiryo UI" panose="020B0604030504040204" pitchFamily="50" charset="-128"/>
            </a:endParaRPr>
          </a:p>
          <a:p>
            <a:pPr algn="ctr"/>
            <a:r>
              <a:rPr kumimoji="1" lang="ja-JP" altLang="en-US">
                <a:latin typeface="Meiryo UI" panose="020B0604030504040204" pitchFamily="50" charset="-128"/>
                <a:ea typeface="Meiryo UI" panose="020B0604030504040204" pitchFamily="50" charset="-128"/>
              </a:rPr>
              <a:t>心拍数を取得、解析</a:t>
            </a:r>
          </a:p>
        </p:txBody>
      </p:sp>
      <p:sp>
        <p:nvSpPr>
          <p:cNvPr id="11" name="タイトル 1">
            <a:extLst>
              <a:ext uri="{FF2B5EF4-FFF2-40B4-BE49-F238E27FC236}">
                <a16:creationId xmlns:a16="http://schemas.microsoft.com/office/drawing/2014/main" id="{DB6D57FC-C150-4A72-B5CE-F965564983E7}"/>
              </a:ext>
            </a:extLst>
          </p:cNvPr>
          <p:cNvSpPr txBox="1">
            <a:spLocks/>
          </p:cNvSpPr>
          <p:nvPr/>
        </p:nvSpPr>
        <p:spPr>
          <a:xfrm>
            <a:off x="548331" y="120993"/>
            <a:ext cx="1303434" cy="1253500"/>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kumimoji="1" sz="4800" kern="1200">
                <a:solidFill>
                  <a:srgbClr val="333333"/>
                </a:solidFill>
                <a:latin typeface="Meiryo UI" panose="020B0604030504040204" pitchFamily="50" charset="-128"/>
                <a:ea typeface="Meiryo UI" panose="020B0604030504040204" pitchFamily="50" charset="-128"/>
                <a:cs typeface="+mj-cs"/>
              </a:defRPr>
            </a:lvl1pPr>
          </a:lstStyle>
          <a:p>
            <a:r>
              <a:rPr lang="ja-JP" altLang="en-US" sz="3600"/>
              <a:t>提案</a:t>
            </a:r>
            <a:r>
              <a:rPr lang="en-US" altLang="ja-JP" sz="3600"/>
              <a:t>:</a:t>
            </a:r>
            <a:endParaRPr lang="ja-JP" altLang="en-US" sz="2800"/>
          </a:p>
        </p:txBody>
      </p:sp>
      <p:sp>
        <p:nvSpPr>
          <p:cNvPr id="20" name="テキスト ボックス 19">
            <a:extLst>
              <a:ext uri="{FF2B5EF4-FFF2-40B4-BE49-F238E27FC236}">
                <a16:creationId xmlns:a16="http://schemas.microsoft.com/office/drawing/2014/main" id="{514957A0-7EBA-4F4A-B29E-38CDCE3F4017}"/>
              </a:ext>
            </a:extLst>
          </p:cNvPr>
          <p:cNvSpPr txBox="1"/>
          <p:nvPr/>
        </p:nvSpPr>
        <p:spPr>
          <a:xfrm>
            <a:off x="3257990" y="1393073"/>
            <a:ext cx="5776334" cy="1569660"/>
          </a:xfrm>
          <a:prstGeom prst="rect">
            <a:avLst/>
          </a:prstGeom>
          <a:noFill/>
        </p:spPr>
        <p:txBody>
          <a:bodyPr wrap="square" rtlCol="0">
            <a:spAutoFit/>
          </a:bodyPr>
          <a:lstStyle/>
          <a:p>
            <a:pPr algn="ctr"/>
            <a:r>
              <a:rPr lang="ja-JP" altLang="en-US" sz="3200">
                <a:latin typeface="Meiryo UI" panose="020B0604030504040204" pitchFamily="34" charset="-128"/>
                <a:ea typeface="Meiryo UI" panose="020B0604030504040204" pitchFamily="34" charset="-128"/>
              </a:rPr>
              <a:t>運動許容度</a:t>
            </a:r>
            <a:endParaRPr lang="en-US" altLang="ja-JP" sz="3200">
              <a:latin typeface="Meiryo UI" panose="020B0604030504040204" pitchFamily="34" charset="-128"/>
              <a:ea typeface="Meiryo UI" panose="020B0604030504040204" pitchFamily="34" charset="-128"/>
            </a:endParaRPr>
          </a:p>
          <a:p>
            <a:pPr algn="ctr"/>
            <a:r>
              <a:rPr lang="en-US" altLang="ja-JP" sz="3200">
                <a:latin typeface="Meiryo UI" panose="020B0604030504040204" pitchFamily="34" charset="-128"/>
                <a:ea typeface="Meiryo UI" panose="020B0604030504040204" pitchFamily="34" charset="-128"/>
              </a:rPr>
              <a:t>(=</a:t>
            </a:r>
            <a:r>
              <a:rPr lang="ja-JP" altLang="en-US" sz="3200">
                <a:latin typeface="Meiryo UI" panose="020B0604030504040204" pitchFamily="34" charset="-128"/>
                <a:ea typeface="Meiryo UI" panose="020B0604030504040204" pitchFamily="34" charset="-128"/>
              </a:rPr>
              <a:t>運動時の体感的な余裕</a:t>
            </a:r>
            <a:r>
              <a:rPr lang="en-US" altLang="ja-JP" sz="3200">
                <a:latin typeface="Meiryo UI" panose="020B0604030504040204" pitchFamily="34" charset="-128"/>
                <a:ea typeface="Meiryo UI" panose="020B0604030504040204" pitchFamily="34" charset="-128"/>
              </a:rPr>
              <a:t>)</a:t>
            </a:r>
          </a:p>
          <a:p>
            <a:pPr algn="ctr"/>
            <a:r>
              <a:rPr lang="ja-JP" altLang="en-US" sz="3200">
                <a:latin typeface="Meiryo UI" panose="020B0604030504040204" pitchFamily="34" charset="-128"/>
                <a:ea typeface="Meiryo UI" panose="020B0604030504040204" pitchFamily="34" charset="-128"/>
              </a:rPr>
              <a:t>を可視化</a:t>
            </a:r>
            <a:endParaRPr kumimoji="1" lang="en-US" altLang="ja-JP" sz="3200">
              <a:latin typeface="Meiryo UI" panose="020B0604030504040204" pitchFamily="34" charset="-128"/>
              <a:ea typeface="Meiryo UI" panose="020B0604030504040204" pitchFamily="34" charset="-128"/>
            </a:endParaRPr>
          </a:p>
        </p:txBody>
      </p:sp>
      <p:sp>
        <p:nvSpPr>
          <p:cNvPr id="21" name="テキスト ボックス 20">
            <a:extLst>
              <a:ext uri="{FF2B5EF4-FFF2-40B4-BE49-F238E27FC236}">
                <a16:creationId xmlns:a16="http://schemas.microsoft.com/office/drawing/2014/main" id="{3E7A53BC-05BE-0A4E-8686-2B441E06C44D}"/>
              </a:ext>
            </a:extLst>
          </p:cNvPr>
          <p:cNvSpPr txBox="1"/>
          <p:nvPr/>
        </p:nvSpPr>
        <p:spPr>
          <a:xfrm>
            <a:off x="3786212" y="4310155"/>
            <a:ext cx="4987965" cy="1569660"/>
          </a:xfrm>
          <a:prstGeom prst="rect">
            <a:avLst/>
          </a:prstGeom>
          <a:noFill/>
        </p:spPr>
        <p:txBody>
          <a:bodyPr wrap="square" rtlCol="0">
            <a:spAutoFit/>
          </a:bodyPr>
          <a:lstStyle/>
          <a:p>
            <a:pPr algn="ctr"/>
            <a:r>
              <a:rPr lang="ja-JP" altLang="en-US" sz="3200">
                <a:latin typeface="Meiryo UI" panose="020B0604030504040204" pitchFamily="34" charset="-128"/>
                <a:ea typeface="Meiryo UI" panose="020B0604030504040204" pitchFamily="34" charset="-128"/>
              </a:rPr>
              <a:t>運動能力に合った</a:t>
            </a:r>
            <a:endParaRPr lang="en-US" altLang="ja-JP" sz="3200">
              <a:latin typeface="Meiryo UI" panose="020B0604030504040204" pitchFamily="34" charset="-128"/>
              <a:ea typeface="Meiryo UI" panose="020B0604030504040204" pitchFamily="34" charset="-128"/>
            </a:endParaRPr>
          </a:p>
          <a:p>
            <a:pPr algn="ctr"/>
            <a:r>
              <a:rPr lang="ja-JP" altLang="en-US" sz="3200">
                <a:latin typeface="Meiryo UI" panose="020B0604030504040204" pitchFamily="34" charset="-128"/>
                <a:ea typeface="Meiryo UI" panose="020B0604030504040204" pitchFamily="34" charset="-128"/>
              </a:rPr>
              <a:t>ペース配分を掴むことで、</a:t>
            </a:r>
            <a:endParaRPr lang="en-US" altLang="ja-JP" sz="3200">
              <a:latin typeface="Meiryo UI" panose="020B0604030504040204" pitchFamily="34" charset="-128"/>
              <a:ea typeface="Meiryo UI" panose="020B0604030504040204" pitchFamily="34" charset="-128"/>
            </a:endParaRPr>
          </a:p>
          <a:p>
            <a:pPr algn="ctr"/>
            <a:r>
              <a:rPr lang="ja-JP" altLang="en-US" sz="3200">
                <a:latin typeface="Meiryo UI" panose="020B0604030504040204" pitchFamily="34" charset="-128"/>
                <a:ea typeface="Meiryo UI" panose="020B0604030504040204" pitchFamily="34" charset="-128"/>
              </a:rPr>
              <a:t>運動効率を向上</a:t>
            </a:r>
            <a:endParaRPr kumimoji="1" lang="en-US" altLang="ja-JP" sz="3200">
              <a:latin typeface="Meiryo UI" panose="020B0604030504040204" pitchFamily="34" charset="-128"/>
              <a:ea typeface="Meiryo UI" panose="020B0604030504040204" pitchFamily="34" charset="-128"/>
            </a:endParaRPr>
          </a:p>
        </p:txBody>
      </p:sp>
      <p:sp>
        <p:nvSpPr>
          <p:cNvPr id="22" name="下矢印 21">
            <a:extLst>
              <a:ext uri="{FF2B5EF4-FFF2-40B4-BE49-F238E27FC236}">
                <a16:creationId xmlns:a16="http://schemas.microsoft.com/office/drawing/2014/main" id="{AB9835C0-4AF7-7846-A2EB-BD0558408264}"/>
              </a:ext>
            </a:extLst>
          </p:cNvPr>
          <p:cNvSpPr/>
          <p:nvPr/>
        </p:nvSpPr>
        <p:spPr>
          <a:xfrm>
            <a:off x="5903841" y="3081280"/>
            <a:ext cx="484632" cy="978408"/>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7" name="図 6">
            <a:extLst>
              <a:ext uri="{FF2B5EF4-FFF2-40B4-BE49-F238E27FC236}">
                <a16:creationId xmlns:a16="http://schemas.microsoft.com/office/drawing/2014/main" id="{BC854F9D-94C3-184E-A5E0-85F682433A6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47339"/>
            <a:ext cx="3594100" cy="3594100"/>
          </a:xfrm>
          <a:prstGeom prst="rect">
            <a:avLst/>
          </a:prstGeom>
        </p:spPr>
      </p:pic>
    </p:spTree>
    <p:extLst>
      <p:ext uri="{BB962C8B-B14F-4D97-AF65-F5344CB8AC3E}">
        <p14:creationId xmlns:p14="http://schemas.microsoft.com/office/powerpoint/2010/main" val="379334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linds(horizontal)">
                                      <p:cBhvr>
                                        <p:cTn id="7" dur="500"/>
                                        <p:tgtEl>
                                          <p:spTgt spid="2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blinds(horizontal)">
                                      <p:cBhvr>
                                        <p:cTn id="1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244B016-EE90-4C23-964E-993CD3CB5FE1}"/>
              </a:ext>
            </a:extLst>
          </p:cNvPr>
          <p:cNvSpPr>
            <a:spLocks noGrp="1"/>
          </p:cNvSpPr>
          <p:nvPr>
            <p:ph type="title"/>
          </p:nvPr>
        </p:nvSpPr>
        <p:spPr>
          <a:xfrm>
            <a:off x="1851765" y="-106077"/>
            <a:ext cx="5440470" cy="1253500"/>
          </a:xfrm>
        </p:spPr>
        <p:txBody>
          <a:bodyPr>
            <a:noAutofit/>
          </a:bodyPr>
          <a:lstStyle/>
          <a:p>
            <a:pPr algn="ctr"/>
            <a:r>
              <a:rPr lang="en-US" altLang="ja-JP" sz="4400"/>
              <a:t>Viscator</a:t>
            </a:r>
            <a:br>
              <a:rPr lang="en-US" altLang="ja-JP" sz="3600"/>
            </a:br>
            <a:r>
              <a:rPr lang="en-US" altLang="ja-JP" sz="2800"/>
              <a:t>(</a:t>
            </a:r>
            <a:r>
              <a:rPr lang="en-US" altLang="ja-JP" sz="2800">
                <a:solidFill>
                  <a:srgbClr val="FF0000"/>
                </a:solidFill>
              </a:rPr>
              <a:t>Vi</a:t>
            </a:r>
            <a:r>
              <a:rPr lang="en-US" altLang="ja-JP" sz="2800"/>
              <a:t>sualized</a:t>
            </a:r>
            <a:r>
              <a:rPr lang="ja-JP" altLang="en-US" sz="2800"/>
              <a:t> </a:t>
            </a:r>
            <a:r>
              <a:rPr lang="en-US" altLang="ja-JP" sz="2800">
                <a:solidFill>
                  <a:srgbClr val="FF0000"/>
                </a:solidFill>
              </a:rPr>
              <a:t>S</a:t>
            </a:r>
            <a:r>
              <a:rPr lang="en-US" altLang="ja-JP" sz="2800">
                <a:solidFill>
                  <a:schemeClr val="tx1"/>
                </a:solidFill>
              </a:rPr>
              <a:t>ense</a:t>
            </a:r>
            <a:r>
              <a:rPr lang="ja-JP" altLang="en-US" sz="2800"/>
              <a:t> </a:t>
            </a:r>
            <a:r>
              <a:rPr lang="en-US" altLang="ja-JP" sz="2800"/>
              <a:t>Indi</a:t>
            </a:r>
            <a:r>
              <a:rPr lang="en-US" altLang="ja-JP" sz="2800">
                <a:solidFill>
                  <a:srgbClr val="FF0000"/>
                </a:solidFill>
              </a:rPr>
              <a:t>cator</a:t>
            </a:r>
            <a:r>
              <a:rPr lang="en-US" altLang="ja-JP" sz="2800"/>
              <a:t>)</a:t>
            </a:r>
            <a:endParaRPr kumimoji="1" lang="ja-JP" altLang="en-US" sz="3600"/>
          </a:p>
        </p:txBody>
      </p:sp>
      <p:sp>
        <p:nvSpPr>
          <p:cNvPr id="4" name="スライド番号プレースホルダー 3">
            <a:extLst>
              <a:ext uri="{FF2B5EF4-FFF2-40B4-BE49-F238E27FC236}">
                <a16:creationId xmlns:a16="http://schemas.microsoft.com/office/drawing/2014/main" id="{27C007FA-C149-4F27-9BC3-3A8063649D3F}"/>
              </a:ext>
            </a:extLst>
          </p:cNvPr>
          <p:cNvSpPr>
            <a:spLocks noGrp="1"/>
          </p:cNvSpPr>
          <p:nvPr>
            <p:ph type="sldNum" sz="quarter" idx="12"/>
          </p:nvPr>
        </p:nvSpPr>
        <p:spPr/>
        <p:txBody>
          <a:bodyPr/>
          <a:lstStyle/>
          <a:p>
            <a:fld id="{083F1F51-70BD-4BAF-B0DB-F49B2482DAAB}" type="slidenum">
              <a:rPr lang="ja-JP" altLang="en-US" smtClean="0"/>
              <a:pPr/>
              <a:t>4</a:t>
            </a:fld>
            <a:endParaRPr lang="ja-JP" altLang="en-US"/>
          </a:p>
        </p:txBody>
      </p:sp>
      <p:sp>
        <p:nvSpPr>
          <p:cNvPr id="5" name="テキスト プレースホルダー 4">
            <a:extLst>
              <a:ext uri="{FF2B5EF4-FFF2-40B4-BE49-F238E27FC236}">
                <a16:creationId xmlns:a16="http://schemas.microsoft.com/office/drawing/2014/main" id="{18EEBC97-1EDD-4A37-8D81-8351C59786BE}"/>
              </a:ext>
            </a:extLst>
          </p:cNvPr>
          <p:cNvSpPr>
            <a:spLocks noGrp="1"/>
          </p:cNvSpPr>
          <p:nvPr>
            <p:ph type="body" sz="quarter" idx="11"/>
          </p:nvPr>
        </p:nvSpPr>
        <p:spPr>
          <a:xfrm>
            <a:off x="0" y="6479731"/>
            <a:ext cx="8451687" cy="460968"/>
          </a:xfrm>
        </p:spPr>
        <p:txBody>
          <a:bodyPr/>
          <a:lstStyle/>
          <a:p>
            <a:endParaRPr kumimoji="1" lang="ja-JP" altLang="en-US" sz="1800"/>
          </a:p>
        </p:txBody>
      </p:sp>
      <p:sp>
        <p:nvSpPr>
          <p:cNvPr id="34" name="テキスト ボックス 33">
            <a:extLst>
              <a:ext uri="{FF2B5EF4-FFF2-40B4-BE49-F238E27FC236}">
                <a16:creationId xmlns:a16="http://schemas.microsoft.com/office/drawing/2014/main" id="{AC62F129-C907-45B6-A942-2C9B2758D845}"/>
              </a:ext>
            </a:extLst>
          </p:cNvPr>
          <p:cNvSpPr txBox="1"/>
          <p:nvPr/>
        </p:nvSpPr>
        <p:spPr>
          <a:xfrm>
            <a:off x="816642" y="5515278"/>
            <a:ext cx="2110042" cy="646331"/>
          </a:xfrm>
          <a:prstGeom prst="rect">
            <a:avLst/>
          </a:prstGeom>
          <a:noFill/>
        </p:spPr>
        <p:txBody>
          <a:bodyPr wrap="square" rtlCol="0">
            <a:spAutoFit/>
          </a:bodyPr>
          <a:lstStyle/>
          <a:p>
            <a:pPr algn="ctr"/>
            <a:r>
              <a:rPr lang="ja-JP" altLang="en-US">
                <a:latin typeface="Meiryo UI" panose="020B0604030504040204" pitchFamily="50" charset="-128"/>
                <a:ea typeface="Meiryo UI" panose="020B0604030504040204" pitchFamily="50" charset="-128"/>
              </a:rPr>
              <a:t>心拍揺らぎから</a:t>
            </a:r>
            <a:endParaRPr lang="en-US" altLang="ja-JP">
              <a:latin typeface="Meiryo UI" panose="020B0604030504040204" pitchFamily="50" charset="-128"/>
              <a:ea typeface="Meiryo UI" panose="020B0604030504040204" pitchFamily="50" charset="-128"/>
            </a:endParaRPr>
          </a:p>
          <a:p>
            <a:pPr algn="ctr"/>
            <a:r>
              <a:rPr lang="ja-JP" altLang="en-US">
                <a:latin typeface="Meiryo UI" panose="020B0604030504040204" pitchFamily="50" charset="-128"/>
                <a:ea typeface="Meiryo UI" panose="020B0604030504040204" pitchFamily="50" charset="-128"/>
              </a:rPr>
              <a:t>ストレスを推測</a:t>
            </a:r>
            <a:endParaRPr kumimoji="1" lang="ja-JP" altLang="en-US">
              <a:latin typeface="Meiryo UI" panose="020B0604030504040204" pitchFamily="50" charset="-128"/>
              <a:ea typeface="Meiryo UI" panose="020B0604030504040204" pitchFamily="50" charset="-128"/>
            </a:endParaRPr>
          </a:p>
        </p:txBody>
      </p:sp>
      <p:sp>
        <p:nvSpPr>
          <p:cNvPr id="11" name="タイトル 1">
            <a:extLst>
              <a:ext uri="{FF2B5EF4-FFF2-40B4-BE49-F238E27FC236}">
                <a16:creationId xmlns:a16="http://schemas.microsoft.com/office/drawing/2014/main" id="{DB6D57FC-C150-4A72-B5CE-F965564983E7}"/>
              </a:ext>
            </a:extLst>
          </p:cNvPr>
          <p:cNvSpPr txBox="1">
            <a:spLocks/>
          </p:cNvSpPr>
          <p:nvPr/>
        </p:nvSpPr>
        <p:spPr>
          <a:xfrm>
            <a:off x="548331" y="120993"/>
            <a:ext cx="1303434" cy="1253500"/>
          </a:xfrm>
          <a:prstGeom prst="rect">
            <a:avLst/>
          </a:prstGeom>
        </p:spPr>
        <p:txBody>
          <a:bodyPr vert="horz" lIns="91440" tIns="45720" rIns="91440" bIns="45720" rtlCol="0" anchor="ctr">
            <a:noAutofit/>
          </a:bodyPr>
          <a:lstStyle>
            <a:lvl1pPr algn="l" defTabSz="685800" rtl="0" eaLnBrk="1" latinLnBrk="0" hangingPunct="1">
              <a:lnSpc>
                <a:spcPct val="90000"/>
              </a:lnSpc>
              <a:spcBef>
                <a:spcPct val="0"/>
              </a:spcBef>
              <a:buNone/>
              <a:defRPr kumimoji="1" sz="4800" kern="1200">
                <a:solidFill>
                  <a:srgbClr val="333333"/>
                </a:solidFill>
                <a:latin typeface="Meiryo UI" panose="020B0604030504040204" pitchFamily="50" charset="-128"/>
                <a:ea typeface="Meiryo UI" panose="020B0604030504040204" pitchFamily="50" charset="-128"/>
                <a:cs typeface="+mj-cs"/>
              </a:defRPr>
            </a:lvl1pPr>
          </a:lstStyle>
          <a:p>
            <a:r>
              <a:rPr lang="ja-JP" altLang="en-US" sz="3600"/>
              <a:t>提案</a:t>
            </a:r>
            <a:r>
              <a:rPr lang="en-US" altLang="ja-JP" sz="3600"/>
              <a:t>:</a:t>
            </a:r>
            <a:endParaRPr lang="ja-JP" altLang="en-US" sz="2800"/>
          </a:p>
        </p:txBody>
      </p:sp>
      <p:sp>
        <p:nvSpPr>
          <p:cNvPr id="20" name="テキスト ボックス 19">
            <a:extLst>
              <a:ext uri="{FF2B5EF4-FFF2-40B4-BE49-F238E27FC236}">
                <a16:creationId xmlns:a16="http://schemas.microsoft.com/office/drawing/2014/main" id="{514957A0-7EBA-4F4A-B29E-38CDCE3F4017}"/>
              </a:ext>
            </a:extLst>
          </p:cNvPr>
          <p:cNvSpPr txBox="1"/>
          <p:nvPr/>
        </p:nvSpPr>
        <p:spPr>
          <a:xfrm>
            <a:off x="3257990" y="2177577"/>
            <a:ext cx="5776334" cy="584775"/>
          </a:xfrm>
          <a:prstGeom prst="rect">
            <a:avLst/>
          </a:prstGeom>
          <a:noFill/>
        </p:spPr>
        <p:txBody>
          <a:bodyPr wrap="square" rtlCol="0">
            <a:spAutoFit/>
          </a:bodyPr>
          <a:lstStyle/>
          <a:p>
            <a:pPr algn="ctr"/>
            <a:r>
              <a:rPr kumimoji="1" lang="ja-JP" altLang="en-US" sz="3200">
                <a:latin typeface="Meiryo UI" panose="020B0604030504040204" pitchFamily="34" charset="-128"/>
                <a:ea typeface="Meiryo UI" panose="020B0604030504040204" pitchFamily="34" charset="-128"/>
              </a:rPr>
              <a:t>ストレスを可視化</a:t>
            </a:r>
            <a:endParaRPr kumimoji="1" lang="en-US" altLang="ja-JP" sz="3200">
              <a:latin typeface="Meiryo UI" panose="020B0604030504040204" pitchFamily="34" charset="-128"/>
              <a:ea typeface="Meiryo UI" panose="020B0604030504040204" pitchFamily="34" charset="-128"/>
            </a:endParaRPr>
          </a:p>
        </p:txBody>
      </p:sp>
      <p:sp>
        <p:nvSpPr>
          <p:cNvPr id="21" name="テキスト ボックス 20">
            <a:extLst>
              <a:ext uri="{FF2B5EF4-FFF2-40B4-BE49-F238E27FC236}">
                <a16:creationId xmlns:a16="http://schemas.microsoft.com/office/drawing/2014/main" id="{3E7A53BC-05BE-0A4E-8686-2B441E06C44D}"/>
              </a:ext>
            </a:extLst>
          </p:cNvPr>
          <p:cNvSpPr txBox="1"/>
          <p:nvPr/>
        </p:nvSpPr>
        <p:spPr>
          <a:xfrm>
            <a:off x="3786212" y="4310155"/>
            <a:ext cx="4987965" cy="1077218"/>
          </a:xfrm>
          <a:prstGeom prst="rect">
            <a:avLst/>
          </a:prstGeom>
          <a:noFill/>
        </p:spPr>
        <p:txBody>
          <a:bodyPr wrap="square" rtlCol="0" anchor="t">
            <a:spAutoFit/>
          </a:bodyPr>
          <a:lstStyle/>
          <a:p>
            <a:pPr algn="ctr"/>
            <a:r>
              <a:rPr lang="ja-JP" altLang="en-US" sz="3200">
                <a:latin typeface="Meiryo UI" panose="020B0604030504040204" pitchFamily="34" charset="-128"/>
                <a:ea typeface="Meiryo UI" panose="020B0604030504040204" pitchFamily="34" charset="-128"/>
              </a:rPr>
              <a:t>ユーザーのコンディションの把握をサポート</a:t>
            </a:r>
            <a:endParaRPr lang="ja-JP" altLang="en-US" sz="3200" dirty="0">
              <a:latin typeface="Meiryo UI" panose="020B0604030504040204" pitchFamily="34" charset="-128"/>
              <a:ea typeface="Meiryo UI" panose="020B0604030504040204" pitchFamily="34" charset="-128"/>
            </a:endParaRPr>
          </a:p>
        </p:txBody>
      </p:sp>
      <p:sp>
        <p:nvSpPr>
          <p:cNvPr id="12" name="下矢印 11">
            <a:extLst>
              <a:ext uri="{FF2B5EF4-FFF2-40B4-BE49-F238E27FC236}">
                <a16:creationId xmlns:a16="http://schemas.microsoft.com/office/drawing/2014/main" id="{7E953848-6EFD-5449-960B-1B103F239CAD}"/>
              </a:ext>
            </a:extLst>
          </p:cNvPr>
          <p:cNvSpPr/>
          <p:nvPr/>
        </p:nvSpPr>
        <p:spPr>
          <a:xfrm>
            <a:off x="5903841" y="3081280"/>
            <a:ext cx="484632" cy="978408"/>
          </a:xfrm>
          <a:prstGeom prst="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pic>
        <p:nvPicPr>
          <p:cNvPr id="6" name="図 5">
            <a:extLst>
              <a:ext uri="{FF2B5EF4-FFF2-40B4-BE49-F238E27FC236}">
                <a16:creationId xmlns:a16="http://schemas.microsoft.com/office/drawing/2014/main" id="{237EF974-D2A0-9945-A34A-AC78A52C00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35038" y="1816676"/>
            <a:ext cx="1981200" cy="3449062"/>
          </a:xfrm>
          <a:prstGeom prst="rect">
            <a:avLst/>
          </a:prstGeom>
        </p:spPr>
      </p:pic>
    </p:spTree>
    <p:extLst>
      <p:ext uri="{BB962C8B-B14F-4D97-AF65-F5344CB8AC3E}">
        <p14:creationId xmlns:p14="http://schemas.microsoft.com/office/powerpoint/2010/main" val="1078365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blinds(horizontal)">
                                      <p:cBhvr>
                                        <p:cTn id="1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12" grpId="0" animBg="1"/>
    </p:bldLst>
  </p:timing>
</p:sld>
</file>

<file path=ppt/theme/theme1.xml><?xml version="1.0" encoding="utf-8"?>
<a:theme xmlns:a="http://schemas.openxmlformats.org/drawingml/2006/main" name="MedicalProject_2018_temp_4.3">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MedicalProject_2018_temp_4.3.potx" id="{FA715553-CCEF-480C-981E-2F7A19B6056A}" vid="{46294801-6CAB-4556-B60A-12510D66603D}"/>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ドキュメント" ma:contentTypeID="0x0101008C1E52253E4F3B4AB2CB62B4E053E938" ma:contentTypeVersion="9" ma:contentTypeDescription="新しいドキュメントを作成します。" ma:contentTypeScope="" ma:versionID="147ca8f5fdd5e4a52993aa619398cc08">
  <xsd:schema xmlns:xsd="http://www.w3.org/2001/XMLSchema" xmlns:xs="http://www.w3.org/2001/XMLSchema" xmlns:p="http://schemas.microsoft.com/office/2006/metadata/properties" xmlns:ns2="8dc7c781-c684-45df-a8e2-a6cb71558747" xmlns:ns3="211f77f6-2115-4acb-b1ca-3ac666a69893" targetNamespace="http://schemas.microsoft.com/office/2006/metadata/properties" ma:root="true" ma:fieldsID="fecf660835a7264e1451f99b8981e6bc" ns2:_="" ns3:_="">
    <xsd:import namespace="8dc7c781-c684-45df-a8e2-a6cb71558747"/>
    <xsd:import namespace="211f77f6-2115-4acb-b1ca-3ac666a69893"/>
    <xsd:element name="properties">
      <xsd:complexType>
        <xsd:sequence>
          <xsd:element name="documentManagement">
            <xsd:complexType>
              <xsd:all>
                <xsd:element ref="ns2:SharedWithUsers" minOccurs="0"/>
                <xsd:element ref="ns2:SharedWithDetails" minOccurs="0"/>
                <xsd:element ref="ns2:LastSharedByUser" minOccurs="0"/>
                <xsd:element ref="ns2:LastSharedByTime" minOccurs="0"/>
                <xsd:element ref="ns3:MediaServiceMetadata" minOccurs="0"/>
                <xsd:element ref="ns3:MediaServiceFastMetadata" minOccurs="0"/>
                <xsd:element ref="ns3:MediaServiceDateTaken" minOccurs="0"/>
                <xsd:element ref="ns3:MediaServiceAutoTags" minOccurs="0"/>
                <xsd:element ref="ns3: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dc7c781-c684-45df-a8e2-a6cb71558747" elementFormDefault="qualified">
    <xsd:import namespace="http://schemas.microsoft.com/office/2006/documentManagement/types"/>
    <xsd:import namespace="http://schemas.microsoft.com/office/infopath/2007/PartnerControls"/>
    <xsd:element name="SharedWithUsers" ma:index="8" nillable="true" ma:displayName="共有相手"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共有相手の詳細情報" ma:description="" ma:internalName="SharedWithDetails" ma:readOnly="true">
      <xsd:simpleType>
        <xsd:restriction base="dms:Note">
          <xsd:maxLength value="255"/>
        </xsd:restriction>
      </xsd:simpleType>
    </xsd:element>
    <xsd:element name="LastSharedByUser" ma:index="10" nillable="true" ma:displayName="最新の共有 (ユーザー別)" ma:internalName="LastSharedByUser" ma:readOnly="true">
      <xsd:simpleType>
        <xsd:restriction base="dms:Note">
          <xsd:maxLength value="255"/>
        </xsd:restriction>
      </xsd:simpleType>
    </xsd:element>
    <xsd:element name="LastSharedByTime" ma:index="11" nillable="true" ma:displayName="最新の共有 (時間別)" ma:description="" ma:internalName="LastSharedByTime" ma:readOnly="true">
      <xsd:simpleType>
        <xsd:restriction base="dms:DateTime"/>
      </xsd:simpleType>
    </xsd:element>
  </xsd:schema>
  <xsd:schema xmlns:xsd="http://www.w3.org/2001/XMLSchema" xmlns:xs="http://www.w3.org/2001/XMLSchema" xmlns:dms="http://schemas.microsoft.com/office/2006/documentManagement/types" xmlns:pc="http://schemas.microsoft.com/office/infopath/2007/PartnerControls" targetNamespace="211f77f6-2115-4acb-b1ca-3ac666a69893" elementFormDefault="qualified">
    <xsd:import namespace="http://schemas.microsoft.com/office/2006/documentManagement/types"/>
    <xsd:import namespace="http://schemas.microsoft.com/office/infopath/2007/PartnerControls"/>
    <xsd:element name="MediaServiceMetadata" ma:index="12" nillable="true" ma:displayName="MediaServiceMetadata" ma:description="" ma:hidden="true" ma:internalName="MediaServiceMetadata" ma:readOnly="true">
      <xsd:simpleType>
        <xsd:restriction base="dms:Note"/>
      </xsd:simpleType>
    </xsd:element>
    <xsd:element name="MediaServiceFastMetadata" ma:index="13" nillable="true" ma:displayName="MediaServiceFastMetadata" ma:description="" ma:hidden="true" ma:internalName="MediaServiceFastMetadata" ma:readOnly="true">
      <xsd:simpleType>
        <xsd:restriction base="dms:Note"/>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MediaServiceAutoTags" ma:internalName="MediaServiceAutoTags" ma:readOnly="true">
      <xsd:simpleType>
        <xsd:restriction base="dms:Text"/>
      </xsd:simpleType>
    </xsd:element>
    <xsd:element name="MediaServiceOCR" ma:index="16" nillable="true" ma:displayName="MediaServiceOCR"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コンテンツ タイプ"/>
        <xsd:element ref="dc:title" minOccurs="0" maxOccurs="1" ma:index="4" ma:displayName="タイトル"/>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844B719-D682-44A6-9DAD-895A868DDAD3}">
  <ds:schemaRefs>
    <ds:schemaRef ds:uri="http://schemas.microsoft.com/sharepoint/v3/contenttype/forms"/>
  </ds:schemaRefs>
</ds:datastoreItem>
</file>

<file path=customXml/itemProps2.xml><?xml version="1.0" encoding="utf-8"?>
<ds:datastoreItem xmlns:ds="http://schemas.openxmlformats.org/officeDocument/2006/customXml" ds:itemID="{9C07CDD4-FDC9-46AF-A61B-BBBED59AA20A}">
  <ds:schemaRefs>
    <ds:schemaRef ds:uri="211f77f6-2115-4acb-b1ca-3ac666a69893"/>
    <ds:schemaRef ds:uri="8dc7c781-c684-45df-a8e2-a6cb7155874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D12E9CED-134D-416A-B050-CA5C29A9EC8A}">
  <ds:schemaRefs>
    <ds:schemaRef ds:uri="211f77f6-2115-4acb-b1ca-3ac666a69893"/>
    <ds:schemaRef ds:uri="8dc7c781-c684-45df-a8e2-a6cb7155874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画面に合わせる (4:3)</PresentationFormat>
  <Slides>5</Slides>
  <Notes>4</Notes>
  <HiddenSlides>0</HiddenSlides>
  <ScaleCrop>false</ScaleCrop>
  <HeadingPairs>
    <vt:vector size="4" baseType="variant">
      <vt:variant>
        <vt:lpstr>テーマ</vt:lpstr>
      </vt:variant>
      <vt:variant>
        <vt:i4>1</vt:i4>
      </vt:variant>
      <vt:variant>
        <vt:lpstr>スライド タイトル</vt:lpstr>
      </vt:variant>
      <vt:variant>
        <vt:i4>5</vt:i4>
      </vt:variant>
    </vt:vector>
  </HeadingPairs>
  <TitlesOfParts>
    <vt:vector size="6" baseType="lpstr">
      <vt:lpstr>MedicalProject_2018_temp_4.3</vt:lpstr>
      <vt:lpstr>Viscator Visualized Sense Indicator</vt:lpstr>
      <vt:lpstr>背景</vt:lpstr>
      <vt:lpstr>既存フィットネスアプリの問題点</vt:lpstr>
      <vt:lpstr>Viscator (Visualized Sense Indicator)</vt:lpstr>
      <vt:lpstr>Viscator (Visualized Sense Indicator)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Matsumoto Daichi</dc:creator>
  <cp:revision>74</cp:revision>
  <dcterms:created xsi:type="dcterms:W3CDTF">2018-07-04T07:59:39Z</dcterms:created>
  <dcterms:modified xsi:type="dcterms:W3CDTF">2018-12-06T06:44:28Z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0x0101008C1E52253E4F3B4AB2CB62B4E053E938</vt:lpwstr>
  </property>
</Properties>
</file>